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4" r:id="rId7"/>
    <p:sldId id="265" r:id="rId8"/>
    <p:sldId id="263" r:id="rId9"/>
    <p:sldId id="259" r:id="rId10"/>
    <p:sldId id="266" r:id="rId11"/>
    <p:sldId id="268" r:id="rId12"/>
    <p:sldId id="267" r:id="rId13"/>
    <p:sldId id="269" r:id="rId14"/>
    <p:sldId id="273" r:id="rId15"/>
    <p:sldId id="270" r:id="rId16"/>
    <p:sldId id="271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FF6600"/>
    <a:srgbClr val="B1826F"/>
    <a:srgbClr val="E22AB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5965-7F40-4707-BA04-0A21BB2EC871}" type="datetimeFigureOut">
              <a:rPr lang="it-IT" smtClean="0"/>
              <a:pPr/>
              <a:t>14/10/2015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AC83-656C-4336-86D9-0A4EB53961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5965-7F40-4707-BA04-0A21BB2EC871}" type="datetimeFigureOut">
              <a:rPr lang="it-IT" smtClean="0"/>
              <a:pPr/>
              <a:t>14/10/2015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AC83-656C-4336-86D9-0A4EB53961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5965-7F40-4707-BA04-0A21BB2EC871}" type="datetimeFigureOut">
              <a:rPr lang="it-IT" smtClean="0"/>
              <a:pPr/>
              <a:t>14/10/2015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AC83-656C-4336-86D9-0A4EB53961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5965-7F40-4707-BA04-0A21BB2EC871}" type="datetimeFigureOut">
              <a:rPr lang="it-IT" smtClean="0"/>
              <a:pPr/>
              <a:t>14/10/2015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AC83-656C-4336-86D9-0A4EB53961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5965-7F40-4707-BA04-0A21BB2EC871}" type="datetimeFigureOut">
              <a:rPr lang="it-IT" smtClean="0"/>
              <a:pPr/>
              <a:t>14/10/2015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AC83-656C-4336-86D9-0A4EB53961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5965-7F40-4707-BA04-0A21BB2EC871}" type="datetimeFigureOut">
              <a:rPr lang="it-IT" smtClean="0"/>
              <a:pPr/>
              <a:t>14/10/2015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AC83-656C-4336-86D9-0A4EB53961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5965-7F40-4707-BA04-0A21BB2EC871}" type="datetimeFigureOut">
              <a:rPr lang="it-IT" smtClean="0"/>
              <a:pPr/>
              <a:t>14/10/2015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AC83-656C-4336-86D9-0A4EB53961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5965-7F40-4707-BA04-0A21BB2EC871}" type="datetimeFigureOut">
              <a:rPr lang="it-IT" smtClean="0"/>
              <a:pPr/>
              <a:t>14/10/2015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AC83-656C-4336-86D9-0A4EB53961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5965-7F40-4707-BA04-0A21BB2EC871}" type="datetimeFigureOut">
              <a:rPr lang="it-IT" smtClean="0"/>
              <a:pPr/>
              <a:t>14/10/2015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AC83-656C-4336-86D9-0A4EB53961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5965-7F40-4707-BA04-0A21BB2EC871}" type="datetimeFigureOut">
              <a:rPr lang="it-IT" smtClean="0"/>
              <a:pPr/>
              <a:t>14/10/2015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AC83-656C-4336-86D9-0A4EB53961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5965-7F40-4707-BA04-0A21BB2EC871}" type="datetimeFigureOut">
              <a:rPr lang="it-IT" smtClean="0"/>
              <a:pPr/>
              <a:t>14/10/2015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AC83-656C-4336-86D9-0A4EB53961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D5965-7F40-4707-BA04-0A21BB2EC871}" type="datetimeFigureOut">
              <a:rPr lang="it-IT" smtClean="0"/>
              <a:pPr/>
              <a:t>14/10/2015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DAC83-656C-4336-86D9-0A4EB53961A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5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5" Type="http://schemas.openxmlformats.org/officeDocument/2006/relationships/image" Target="../media/image33.jpe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000760" y="1094237"/>
            <a:ext cx="2671754" cy="671516"/>
          </a:xfrm>
        </p:spPr>
        <p:txBody>
          <a:bodyPr>
            <a:normAutofit/>
          </a:bodyPr>
          <a:lstStyle/>
          <a:p>
            <a:r>
              <a:rPr lang="it-IT" sz="1200" b="1" dirty="0" smtClean="0">
                <a:latin typeface="+mn-lt"/>
              </a:rPr>
              <a:t>Progetto Lauree Scientifiche</a:t>
            </a:r>
            <a:endParaRPr lang="it-IT" sz="1200" dirty="0"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4000" dirty="0" err="1">
                <a:solidFill>
                  <a:srgbClr val="FF0000"/>
                </a:solidFill>
              </a:rPr>
              <a:t>Metodi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di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calcolo</a:t>
            </a:r>
            <a:r>
              <a:rPr lang="en-US" sz="4000">
                <a:solidFill>
                  <a:srgbClr val="FF0000"/>
                </a:solidFill>
              </a:rPr>
              <a:t> </a:t>
            </a:r>
            <a:endParaRPr lang="en-US" sz="400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4000" smtClean="0">
                <a:solidFill>
                  <a:srgbClr val="FF0000"/>
                </a:solidFill>
              </a:rPr>
              <a:t>con </a:t>
            </a:r>
            <a:r>
              <a:rPr lang="en-US" sz="4000" dirty="0">
                <a:solidFill>
                  <a:srgbClr val="FF0000"/>
                </a:solidFill>
              </a:rPr>
              <a:t>le </a:t>
            </a:r>
            <a:r>
              <a:rPr lang="en-US" sz="4000" dirty="0" err="1">
                <a:solidFill>
                  <a:srgbClr val="FF0000"/>
                </a:solidFill>
              </a:rPr>
              <a:t>cifre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indo-</a:t>
            </a:r>
            <a:r>
              <a:rPr lang="en-US" sz="4000" dirty="0" err="1" smtClean="0">
                <a:solidFill>
                  <a:srgbClr val="FF0000"/>
                </a:solidFill>
              </a:rPr>
              <a:t>arabe</a:t>
            </a:r>
            <a:endParaRPr lang="it-IT" sz="4000" dirty="0">
              <a:solidFill>
                <a:srgbClr val="FF0000"/>
              </a:solidFill>
            </a:endParaRPr>
          </a:p>
        </p:txBody>
      </p:sp>
      <p:pic>
        <p:nvPicPr>
          <p:cNvPr id="4" name="Immagine 3" descr="LOGO GIARDIN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500042"/>
            <a:ext cx="100013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magin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42918"/>
            <a:ext cx="121444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magine 5" descr="logo lauree scientifiche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500042"/>
            <a:ext cx="107157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tangolo 6"/>
          <p:cNvSpPr/>
          <p:nvPr/>
        </p:nvSpPr>
        <p:spPr>
          <a:xfrm>
            <a:off x="3000364" y="1294613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b="1" dirty="0"/>
              <a:t>Società Italiana di Storia delle Matematiche </a:t>
            </a:r>
            <a:endParaRPr lang="it-IT" sz="1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285852" y="2214554"/>
            <a:ext cx="6500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/>
              <a:t>Numerazione</a:t>
            </a:r>
            <a:r>
              <a:rPr lang="en-US" sz="3600" dirty="0"/>
              <a:t> e </a:t>
            </a:r>
            <a:r>
              <a:rPr lang="en-US" sz="3600" dirty="0" err="1"/>
              <a:t>metodi</a:t>
            </a:r>
            <a:r>
              <a:rPr lang="en-US" sz="3600" dirty="0"/>
              <a:t> </a:t>
            </a:r>
            <a:r>
              <a:rPr lang="en-US" sz="3600" dirty="0" err="1"/>
              <a:t>di</a:t>
            </a:r>
            <a:r>
              <a:rPr lang="en-US" sz="3600" dirty="0"/>
              <a:t> </a:t>
            </a:r>
            <a:r>
              <a:rPr lang="en-US" sz="3600" dirty="0" err="1"/>
              <a:t>calcolo</a:t>
            </a:r>
            <a:r>
              <a:rPr lang="en-US" sz="3600" dirty="0"/>
              <a:t> </a:t>
            </a:r>
            <a:r>
              <a:rPr lang="en-US" sz="3600" dirty="0" err="1"/>
              <a:t>dall'Antichità</a:t>
            </a:r>
            <a:r>
              <a:rPr lang="en-US" sz="3600" dirty="0"/>
              <a:t> al </a:t>
            </a:r>
            <a:r>
              <a:rPr lang="en-US" sz="3600" dirty="0" err="1"/>
              <a:t>Medioevo</a:t>
            </a:r>
            <a:r>
              <a:rPr lang="en-US" sz="3600" dirty="0"/>
              <a:t>.</a:t>
            </a:r>
            <a:endParaRPr lang="it-IT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000232" y="428604"/>
            <a:ext cx="5500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2. Le cifre indo-arabe</a:t>
            </a:r>
            <a:endParaRPr lang="it-IT" sz="4000" dirty="0">
              <a:latin typeface="Berlin Sans FB" pitchFamily="34" charset="0"/>
            </a:endParaRPr>
          </a:p>
        </p:txBody>
      </p:sp>
      <p:pic>
        <p:nvPicPr>
          <p:cNvPr id="6" name="Picture 8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CasellaDiTesto 17"/>
          <p:cNvSpPr txBox="1"/>
          <p:nvPr/>
        </p:nvSpPr>
        <p:spPr>
          <a:xfrm>
            <a:off x="2822320" y="3000372"/>
            <a:ext cx="1785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1 2 3  ×</a:t>
            </a:r>
            <a:endParaRPr lang="it-IT" sz="4000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2822320" y="3792684"/>
            <a:ext cx="1500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4 5 6</a:t>
            </a:r>
            <a:endParaRPr lang="it-IT" sz="4000" dirty="0"/>
          </a:p>
        </p:txBody>
      </p:sp>
      <p:cxnSp>
        <p:nvCxnSpPr>
          <p:cNvPr id="22" name="Connettore 1 21"/>
          <p:cNvCxnSpPr/>
          <p:nvPr/>
        </p:nvCxnSpPr>
        <p:spPr>
          <a:xfrm>
            <a:off x="2465130" y="4570420"/>
            <a:ext cx="214314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 rot="5400000">
            <a:off x="3599091" y="3750471"/>
            <a:ext cx="35719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 rot="5400000">
            <a:off x="3234116" y="3749677"/>
            <a:ext cx="357190" cy="1588"/>
          </a:xfrm>
          <a:prstGeom prst="line">
            <a:avLst/>
          </a:prstGeom>
          <a:ln w="38100">
            <a:solidFill>
              <a:srgbClr val="00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1 25"/>
          <p:cNvCxnSpPr/>
          <p:nvPr/>
        </p:nvCxnSpPr>
        <p:spPr>
          <a:xfrm rot="5400000">
            <a:off x="2858833" y="3749677"/>
            <a:ext cx="357190" cy="1588"/>
          </a:xfrm>
          <a:prstGeom prst="line">
            <a:avLst/>
          </a:prstGeom>
          <a:ln w="38100">
            <a:solidFill>
              <a:srgbClr val="E22A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/>
          <p:nvPr/>
        </p:nvCxnSpPr>
        <p:spPr>
          <a:xfrm rot="5400000">
            <a:off x="3430337" y="3606801"/>
            <a:ext cx="357190" cy="287340"/>
          </a:xfrm>
          <a:prstGeom prst="line">
            <a:avLst/>
          </a:prstGeom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/>
          <p:nvPr/>
        </p:nvCxnSpPr>
        <p:spPr>
          <a:xfrm rot="5400000">
            <a:off x="3073147" y="3606801"/>
            <a:ext cx="357190" cy="28734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/>
          <p:nvPr/>
        </p:nvCxnSpPr>
        <p:spPr>
          <a:xfrm rot="16200000" flipH="1">
            <a:off x="3429543" y="3607595"/>
            <a:ext cx="357190" cy="285752"/>
          </a:xfrm>
          <a:prstGeom prst="line">
            <a:avLst/>
          </a:prstGeom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>
          <a:xfrm rot="16200000" flipH="1">
            <a:off x="3054769" y="3607595"/>
            <a:ext cx="357190" cy="28575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/>
          <p:cNvSpPr txBox="1"/>
          <p:nvPr/>
        </p:nvSpPr>
        <p:spPr>
          <a:xfrm>
            <a:off x="3893890" y="457200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8</a:t>
            </a:r>
            <a:endParaRPr lang="it-IT" sz="4000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3179510" y="242886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1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39" name="CasellaDiTesto 38"/>
          <p:cNvSpPr txBox="1"/>
          <p:nvPr/>
        </p:nvSpPr>
        <p:spPr>
          <a:xfrm>
            <a:off x="3536700" y="457200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8</a:t>
            </a:r>
            <a:endParaRPr lang="it-IT" sz="4000" dirty="0"/>
          </a:p>
        </p:txBody>
      </p:sp>
      <p:cxnSp>
        <p:nvCxnSpPr>
          <p:cNvPr id="40" name="Connettore 1 39"/>
          <p:cNvCxnSpPr/>
          <p:nvPr/>
        </p:nvCxnSpPr>
        <p:spPr>
          <a:xfrm rot="10800000" flipV="1">
            <a:off x="3108072" y="3571876"/>
            <a:ext cx="644530" cy="357190"/>
          </a:xfrm>
          <a:prstGeom prst="line">
            <a:avLst/>
          </a:prstGeom>
          <a:ln w="38100">
            <a:solidFill>
              <a:srgbClr val="00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1 42"/>
          <p:cNvCxnSpPr/>
          <p:nvPr/>
        </p:nvCxnSpPr>
        <p:spPr>
          <a:xfrm>
            <a:off x="3108072" y="3571876"/>
            <a:ext cx="642942" cy="357190"/>
          </a:xfrm>
          <a:prstGeom prst="line">
            <a:avLst/>
          </a:prstGeom>
          <a:ln w="38100">
            <a:solidFill>
              <a:srgbClr val="00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sellaDiTesto 45"/>
          <p:cNvSpPr txBox="1"/>
          <p:nvPr/>
        </p:nvSpPr>
        <p:spPr>
          <a:xfrm>
            <a:off x="3160824" y="457850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0</a:t>
            </a:r>
            <a:endParaRPr lang="it-IT" sz="4000" dirty="0"/>
          </a:p>
        </p:txBody>
      </p:sp>
      <p:sp>
        <p:nvSpPr>
          <p:cNvPr id="47" name="CasellaDiTesto 46"/>
          <p:cNvSpPr txBox="1"/>
          <p:nvPr/>
        </p:nvSpPr>
        <p:spPr>
          <a:xfrm>
            <a:off x="2777258" y="457200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6</a:t>
            </a:r>
            <a:endParaRPr lang="it-IT" sz="4000" dirty="0"/>
          </a:p>
        </p:txBody>
      </p:sp>
      <p:sp>
        <p:nvSpPr>
          <p:cNvPr id="48" name="CasellaDiTesto 47"/>
          <p:cNvSpPr txBox="1"/>
          <p:nvPr/>
        </p:nvSpPr>
        <p:spPr>
          <a:xfrm>
            <a:off x="2428860" y="457200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5</a:t>
            </a:r>
            <a:endParaRPr lang="it-IT" sz="4000" dirty="0"/>
          </a:p>
        </p:txBody>
      </p:sp>
      <p:sp>
        <p:nvSpPr>
          <p:cNvPr id="49" name="CasellaDiTesto 48"/>
          <p:cNvSpPr txBox="1"/>
          <p:nvPr/>
        </p:nvSpPr>
        <p:spPr>
          <a:xfrm>
            <a:off x="3178408" y="241897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2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50" name="CasellaDiTesto 49"/>
          <p:cNvSpPr txBox="1"/>
          <p:nvPr/>
        </p:nvSpPr>
        <p:spPr>
          <a:xfrm>
            <a:off x="3169616" y="242886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3</a:t>
            </a:r>
            <a:endParaRPr lang="it-IT" sz="4000" dirty="0">
              <a:solidFill>
                <a:srgbClr val="FF0000"/>
              </a:solidFill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62098" y="2786058"/>
            <a:ext cx="3081902" cy="407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8" grpId="1"/>
      <p:bldP spid="38" grpId="2"/>
      <p:bldP spid="38" grpId="3"/>
      <p:bldP spid="39" grpId="0"/>
      <p:bldP spid="46" grpId="0"/>
      <p:bldP spid="47" grpId="0"/>
      <p:bldP spid="48" grpId="0"/>
      <p:bldP spid="49" grpId="0"/>
      <p:bldP spid="49" grpId="1"/>
      <p:bldP spid="50" grpId="0"/>
      <p:bldP spid="50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000232" y="428604"/>
            <a:ext cx="5500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2. Le cifre indo-arabe</a:t>
            </a:r>
            <a:endParaRPr lang="it-IT" sz="4000" dirty="0">
              <a:latin typeface="Berlin Sans FB" pitchFamily="34" charset="0"/>
            </a:endParaRPr>
          </a:p>
        </p:txBody>
      </p:sp>
      <p:pic>
        <p:nvPicPr>
          <p:cNvPr id="6" name="Picture 8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406390" y="1889146"/>
            <a:ext cx="27368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4000" dirty="0" smtClean="0"/>
              <a:t>241</a:t>
            </a:r>
            <a:r>
              <a:rPr lang="en-US" sz="4000" dirty="0" smtClean="0"/>
              <a:t>×175</a:t>
            </a:r>
            <a:endParaRPr lang="en-US" sz="4000" dirty="0"/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500034" y="3500438"/>
            <a:ext cx="171451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4000" dirty="0" smtClean="0"/>
              <a:t>2  4  1</a:t>
            </a:r>
            <a:endParaRPr lang="en-US" sz="4000" dirty="0" smtClean="0"/>
          </a:p>
          <a:p>
            <a:pPr>
              <a:spcBef>
                <a:spcPct val="50000"/>
              </a:spcBef>
            </a:pPr>
            <a:r>
              <a:rPr lang="en-US" sz="4000" dirty="0" smtClean="0"/>
              <a:t>1  7  5</a:t>
            </a:r>
            <a:endParaRPr lang="en-US" sz="4000" dirty="0"/>
          </a:p>
        </p:txBody>
      </p:sp>
      <p:grpSp>
        <p:nvGrpSpPr>
          <p:cNvPr id="37" name="Gruppo 36"/>
          <p:cNvGrpSpPr/>
          <p:nvPr/>
        </p:nvGrpSpPr>
        <p:grpSpPr>
          <a:xfrm>
            <a:off x="4857752" y="2860885"/>
            <a:ext cx="1143008" cy="646331"/>
            <a:chOff x="5143504" y="3500438"/>
            <a:chExt cx="1143008" cy="646331"/>
          </a:xfrm>
        </p:grpSpPr>
        <p:sp>
          <p:nvSpPr>
            <p:cNvPr id="30" name="CasellaDiTesto 29"/>
            <p:cNvSpPr txBox="1"/>
            <p:nvPr/>
          </p:nvSpPr>
          <p:spPr>
            <a:xfrm>
              <a:off x="5143504" y="3500438"/>
              <a:ext cx="571504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600" dirty="0" smtClean="0"/>
                <a:t>1</a:t>
              </a:r>
              <a:endParaRPr lang="it-IT" sz="3600" dirty="0"/>
            </a:p>
          </p:txBody>
        </p:sp>
        <p:sp>
          <p:nvSpPr>
            <p:cNvPr id="32" name="CasellaDiTesto 31"/>
            <p:cNvSpPr txBox="1"/>
            <p:nvPr/>
          </p:nvSpPr>
          <p:spPr>
            <a:xfrm>
              <a:off x="5715008" y="3500438"/>
              <a:ext cx="571504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600" dirty="0" smtClean="0"/>
                <a:t>0</a:t>
              </a:r>
              <a:endParaRPr lang="it-IT" sz="3600" dirty="0"/>
            </a:p>
          </p:txBody>
        </p:sp>
      </p:grpSp>
      <p:grpSp>
        <p:nvGrpSpPr>
          <p:cNvPr id="38" name="Gruppo 37"/>
          <p:cNvGrpSpPr/>
          <p:nvPr/>
        </p:nvGrpSpPr>
        <p:grpSpPr>
          <a:xfrm>
            <a:off x="5999862" y="4806004"/>
            <a:ext cx="1143008" cy="646331"/>
            <a:chOff x="3786182" y="4071942"/>
            <a:chExt cx="1143008" cy="646331"/>
          </a:xfrm>
        </p:grpSpPr>
        <p:sp>
          <p:nvSpPr>
            <p:cNvPr id="33" name="CasellaDiTesto 32"/>
            <p:cNvSpPr txBox="1"/>
            <p:nvPr/>
          </p:nvSpPr>
          <p:spPr>
            <a:xfrm>
              <a:off x="4357686" y="4071942"/>
              <a:ext cx="571504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600" dirty="0" smtClean="0"/>
                <a:t>5</a:t>
              </a:r>
              <a:endParaRPr lang="it-IT" sz="3600" dirty="0"/>
            </a:p>
          </p:txBody>
        </p:sp>
        <p:sp>
          <p:nvSpPr>
            <p:cNvPr id="36" name="CasellaDiTesto 35"/>
            <p:cNvSpPr txBox="1"/>
            <p:nvPr/>
          </p:nvSpPr>
          <p:spPr>
            <a:xfrm>
              <a:off x="3786182" y="4071942"/>
              <a:ext cx="571504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600" dirty="0" smtClean="0"/>
                <a:t>0</a:t>
              </a:r>
              <a:endParaRPr lang="it-IT" sz="3600" dirty="0"/>
            </a:p>
          </p:txBody>
        </p:sp>
      </p:grpSp>
      <p:grpSp>
        <p:nvGrpSpPr>
          <p:cNvPr id="39" name="Gruppo 38"/>
          <p:cNvGrpSpPr/>
          <p:nvPr/>
        </p:nvGrpSpPr>
        <p:grpSpPr>
          <a:xfrm>
            <a:off x="5429256" y="3509064"/>
            <a:ext cx="1143008" cy="646331"/>
            <a:chOff x="5143504" y="3500438"/>
            <a:chExt cx="1143008" cy="646331"/>
          </a:xfrm>
        </p:grpSpPr>
        <p:sp>
          <p:nvSpPr>
            <p:cNvPr id="40" name="CasellaDiTesto 39"/>
            <p:cNvSpPr txBox="1"/>
            <p:nvPr/>
          </p:nvSpPr>
          <p:spPr>
            <a:xfrm>
              <a:off x="5143504" y="3500438"/>
              <a:ext cx="571504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600" dirty="0" smtClean="0"/>
                <a:t>2</a:t>
              </a:r>
              <a:endParaRPr lang="it-IT" sz="3600" dirty="0"/>
            </a:p>
          </p:txBody>
        </p:sp>
        <p:sp>
          <p:nvSpPr>
            <p:cNvPr id="43" name="CasellaDiTesto 42"/>
            <p:cNvSpPr txBox="1"/>
            <p:nvPr/>
          </p:nvSpPr>
          <p:spPr>
            <a:xfrm>
              <a:off x="5715008" y="3500438"/>
              <a:ext cx="571504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600" dirty="0" smtClean="0"/>
                <a:t>0</a:t>
              </a:r>
              <a:endParaRPr lang="it-IT" sz="3600" dirty="0"/>
            </a:p>
          </p:txBody>
        </p:sp>
      </p:grpSp>
      <p:grpSp>
        <p:nvGrpSpPr>
          <p:cNvPr id="46" name="Gruppo 45"/>
          <p:cNvGrpSpPr/>
          <p:nvPr/>
        </p:nvGrpSpPr>
        <p:grpSpPr>
          <a:xfrm>
            <a:off x="4286248" y="3509064"/>
            <a:ext cx="1143008" cy="646331"/>
            <a:chOff x="3786182" y="4071942"/>
            <a:chExt cx="1143008" cy="646331"/>
          </a:xfrm>
        </p:grpSpPr>
        <p:sp>
          <p:nvSpPr>
            <p:cNvPr id="47" name="CasellaDiTesto 46"/>
            <p:cNvSpPr txBox="1"/>
            <p:nvPr/>
          </p:nvSpPr>
          <p:spPr>
            <a:xfrm>
              <a:off x="4357686" y="4071942"/>
              <a:ext cx="571504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600" dirty="0" smtClean="0"/>
                <a:t>4</a:t>
              </a:r>
              <a:endParaRPr lang="it-IT" sz="3600" dirty="0"/>
            </a:p>
          </p:txBody>
        </p:sp>
        <p:sp>
          <p:nvSpPr>
            <p:cNvPr id="48" name="CasellaDiTesto 47"/>
            <p:cNvSpPr txBox="1"/>
            <p:nvPr/>
          </p:nvSpPr>
          <p:spPr>
            <a:xfrm>
              <a:off x="3786182" y="4071942"/>
              <a:ext cx="571504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600" dirty="0" smtClean="0"/>
                <a:t>1</a:t>
              </a:r>
              <a:endParaRPr lang="it-IT" sz="3600" dirty="0"/>
            </a:p>
          </p:txBody>
        </p:sp>
      </p:grpSp>
      <p:grpSp>
        <p:nvGrpSpPr>
          <p:cNvPr id="49" name="Gruppo 48"/>
          <p:cNvGrpSpPr/>
          <p:nvPr/>
        </p:nvGrpSpPr>
        <p:grpSpPr>
          <a:xfrm>
            <a:off x="5429256" y="4160632"/>
            <a:ext cx="1143008" cy="646331"/>
            <a:chOff x="5143504" y="3500438"/>
            <a:chExt cx="1143008" cy="646331"/>
          </a:xfrm>
        </p:grpSpPr>
        <p:sp>
          <p:nvSpPr>
            <p:cNvPr id="50" name="CasellaDiTesto 49"/>
            <p:cNvSpPr txBox="1"/>
            <p:nvPr/>
          </p:nvSpPr>
          <p:spPr>
            <a:xfrm>
              <a:off x="5143504" y="3500438"/>
              <a:ext cx="571504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600" dirty="0" smtClean="0"/>
                <a:t>0</a:t>
              </a:r>
              <a:endParaRPr lang="it-IT" sz="3600" dirty="0"/>
            </a:p>
          </p:txBody>
        </p:sp>
        <p:sp>
          <p:nvSpPr>
            <p:cNvPr id="63" name="CasellaDiTesto 62"/>
            <p:cNvSpPr txBox="1"/>
            <p:nvPr/>
          </p:nvSpPr>
          <p:spPr>
            <a:xfrm>
              <a:off x="5715008" y="3500438"/>
              <a:ext cx="571504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600" dirty="0" smtClean="0"/>
                <a:t>7</a:t>
              </a:r>
              <a:endParaRPr lang="it-IT" sz="3600" dirty="0"/>
            </a:p>
          </p:txBody>
        </p:sp>
      </p:grpSp>
      <p:grpSp>
        <p:nvGrpSpPr>
          <p:cNvPr id="66" name="Gruppo 65"/>
          <p:cNvGrpSpPr/>
          <p:nvPr/>
        </p:nvGrpSpPr>
        <p:grpSpPr>
          <a:xfrm>
            <a:off x="4286248" y="4160632"/>
            <a:ext cx="1143008" cy="646331"/>
            <a:chOff x="3786182" y="4071942"/>
            <a:chExt cx="1143008" cy="646331"/>
          </a:xfrm>
        </p:grpSpPr>
        <p:sp>
          <p:nvSpPr>
            <p:cNvPr id="67" name="CasellaDiTesto 66"/>
            <p:cNvSpPr txBox="1"/>
            <p:nvPr/>
          </p:nvSpPr>
          <p:spPr>
            <a:xfrm>
              <a:off x="4357686" y="4071942"/>
              <a:ext cx="571504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600" dirty="0" smtClean="0"/>
                <a:t>4</a:t>
              </a:r>
              <a:endParaRPr lang="it-IT" sz="3600" dirty="0"/>
            </a:p>
          </p:txBody>
        </p:sp>
        <p:sp>
          <p:nvSpPr>
            <p:cNvPr id="68" name="CasellaDiTesto 67"/>
            <p:cNvSpPr txBox="1"/>
            <p:nvPr/>
          </p:nvSpPr>
          <p:spPr>
            <a:xfrm>
              <a:off x="3786182" y="4071942"/>
              <a:ext cx="571504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600" dirty="0" smtClean="0"/>
                <a:t>0</a:t>
              </a:r>
              <a:endParaRPr lang="it-IT" sz="3600" dirty="0"/>
            </a:p>
          </p:txBody>
        </p:sp>
      </p:grpSp>
      <p:grpSp>
        <p:nvGrpSpPr>
          <p:cNvPr id="69" name="Gruppo 68"/>
          <p:cNvGrpSpPr/>
          <p:nvPr/>
        </p:nvGrpSpPr>
        <p:grpSpPr>
          <a:xfrm>
            <a:off x="4857752" y="4802615"/>
            <a:ext cx="1143008" cy="646331"/>
            <a:chOff x="5143504" y="3500438"/>
            <a:chExt cx="1143008" cy="646331"/>
          </a:xfrm>
        </p:grpSpPr>
        <p:sp>
          <p:nvSpPr>
            <p:cNvPr id="71" name="CasellaDiTesto 70"/>
            <p:cNvSpPr txBox="1"/>
            <p:nvPr/>
          </p:nvSpPr>
          <p:spPr>
            <a:xfrm>
              <a:off x="5143504" y="3500438"/>
              <a:ext cx="571504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600" dirty="0" smtClean="0"/>
                <a:t>2</a:t>
              </a:r>
              <a:endParaRPr lang="it-IT" sz="3600" dirty="0"/>
            </a:p>
          </p:txBody>
        </p:sp>
        <p:sp>
          <p:nvSpPr>
            <p:cNvPr id="72" name="CasellaDiTesto 71"/>
            <p:cNvSpPr txBox="1"/>
            <p:nvPr/>
          </p:nvSpPr>
          <p:spPr>
            <a:xfrm>
              <a:off x="5715008" y="3500438"/>
              <a:ext cx="571504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600" dirty="0" smtClean="0"/>
                <a:t>8</a:t>
              </a:r>
              <a:endParaRPr lang="it-IT" sz="3600" dirty="0"/>
            </a:p>
          </p:txBody>
        </p:sp>
      </p:grpSp>
      <p:grpSp>
        <p:nvGrpSpPr>
          <p:cNvPr id="73" name="Gruppo 72"/>
          <p:cNvGrpSpPr/>
          <p:nvPr/>
        </p:nvGrpSpPr>
        <p:grpSpPr>
          <a:xfrm>
            <a:off x="3714744" y="4802615"/>
            <a:ext cx="1143008" cy="646331"/>
            <a:chOff x="3786182" y="4071942"/>
            <a:chExt cx="1143008" cy="646331"/>
          </a:xfrm>
        </p:grpSpPr>
        <p:sp>
          <p:nvSpPr>
            <p:cNvPr id="74" name="CasellaDiTesto 73"/>
            <p:cNvSpPr txBox="1"/>
            <p:nvPr/>
          </p:nvSpPr>
          <p:spPr>
            <a:xfrm>
              <a:off x="4357686" y="4071942"/>
              <a:ext cx="571504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600" dirty="0" smtClean="0"/>
                <a:t>2</a:t>
              </a:r>
              <a:endParaRPr lang="it-IT" sz="3600" dirty="0"/>
            </a:p>
          </p:txBody>
        </p:sp>
        <p:sp>
          <p:nvSpPr>
            <p:cNvPr id="75" name="CasellaDiTesto 74"/>
            <p:cNvSpPr txBox="1"/>
            <p:nvPr/>
          </p:nvSpPr>
          <p:spPr>
            <a:xfrm>
              <a:off x="3786182" y="4071942"/>
              <a:ext cx="571504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600" dirty="0" smtClean="0"/>
                <a:t>0</a:t>
              </a:r>
              <a:endParaRPr lang="it-IT" sz="3600" dirty="0"/>
            </a:p>
          </p:txBody>
        </p:sp>
      </p:grpSp>
      <p:grpSp>
        <p:nvGrpSpPr>
          <p:cNvPr id="76" name="Gruppo 75"/>
          <p:cNvGrpSpPr/>
          <p:nvPr/>
        </p:nvGrpSpPr>
        <p:grpSpPr>
          <a:xfrm>
            <a:off x="4857752" y="2214554"/>
            <a:ext cx="1143008" cy="646331"/>
            <a:chOff x="3786182" y="4071942"/>
            <a:chExt cx="1143008" cy="646331"/>
          </a:xfrm>
        </p:grpSpPr>
        <p:sp>
          <p:nvSpPr>
            <p:cNvPr id="77" name="CasellaDiTesto 76"/>
            <p:cNvSpPr txBox="1"/>
            <p:nvPr/>
          </p:nvSpPr>
          <p:spPr>
            <a:xfrm>
              <a:off x="4357686" y="4071942"/>
              <a:ext cx="571504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600" dirty="0" smtClean="0"/>
                <a:t>1</a:t>
              </a:r>
              <a:endParaRPr lang="it-IT" sz="3600" dirty="0"/>
            </a:p>
          </p:txBody>
        </p:sp>
        <p:sp>
          <p:nvSpPr>
            <p:cNvPr id="78" name="CasellaDiTesto 77"/>
            <p:cNvSpPr txBox="1"/>
            <p:nvPr/>
          </p:nvSpPr>
          <p:spPr>
            <a:xfrm>
              <a:off x="3786182" y="4071942"/>
              <a:ext cx="571504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600" dirty="0" smtClean="0"/>
                <a:t>0</a:t>
              </a:r>
              <a:endParaRPr lang="it-IT" sz="3600" dirty="0"/>
            </a:p>
          </p:txBody>
        </p:sp>
      </p:grpSp>
      <p:sp>
        <p:nvSpPr>
          <p:cNvPr id="79" name="CasellaDiTesto 78"/>
          <p:cNvSpPr txBox="1"/>
          <p:nvPr/>
        </p:nvSpPr>
        <p:spPr>
          <a:xfrm>
            <a:off x="4357686" y="5643578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/>
              <a:t>4</a:t>
            </a:r>
            <a:endParaRPr lang="it-IT" sz="3600" dirty="0"/>
          </a:p>
        </p:txBody>
      </p:sp>
      <p:sp>
        <p:nvSpPr>
          <p:cNvPr id="80" name="CasellaDiTesto 79"/>
          <p:cNvSpPr txBox="1"/>
          <p:nvPr/>
        </p:nvSpPr>
        <p:spPr>
          <a:xfrm>
            <a:off x="4931620" y="5643578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/>
              <a:t>2</a:t>
            </a:r>
            <a:endParaRPr lang="it-IT" sz="3600" dirty="0"/>
          </a:p>
        </p:txBody>
      </p:sp>
      <p:sp>
        <p:nvSpPr>
          <p:cNvPr id="81" name="CasellaDiTesto 80"/>
          <p:cNvSpPr txBox="1"/>
          <p:nvPr/>
        </p:nvSpPr>
        <p:spPr>
          <a:xfrm>
            <a:off x="5500694" y="5643578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/>
              <a:t>1</a:t>
            </a:r>
            <a:endParaRPr lang="it-IT" sz="3600" dirty="0"/>
          </a:p>
        </p:txBody>
      </p:sp>
      <p:sp>
        <p:nvSpPr>
          <p:cNvPr id="82" name="CasellaDiTesto 81"/>
          <p:cNvSpPr txBox="1"/>
          <p:nvPr/>
        </p:nvSpPr>
        <p:spPr>
          <a:xfrm>
            <a:off x="6072198" y="5660830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/>
              <a:t>7</a:t>
            </a:r>
            <a:endParaRPr lang="it-IT" sz="3600" dirty="0"/>
          </a:p>
        </p:txBody>
      </p:sp>
      <p:sp>
        <p:nvSpPr>
          <p:cNvPr id="83" name="CasellaDiTesto 82"/>
          <p:cNvSpPr txBox="1"/>
          <p:nvPr/>
        </p:nvSpPr>
        <p:spPr>
          <a:xfrm>
            <a:off x="6672010" y="5671886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/>
              <a:t>5</a:t>
            </a:r>
            <a:endParaRPr lang="it-IT" sz="3600" dirty="0"/>
          </a:p>
        </p:txBody>
      </p:sp>
      <p:cxnSp>
        <p:nvCxnSpPr>
          <p:cNvPr id="85" name="Connettore 1 84"/>
          <p:cNvCxnSpPr/>
          <p:nvPr/>
        </p:nvCxnSpPr>
        <p:spPr>
          <a:xfrm>
            <a:off x="714348" y="4071942"/>
            <a:ext cx="928694" cy="42862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/>
          <p:nvPr/>
        </p:nvCxnSpPr>
        <p:spPr>
          <a:xfrm rot="10800000" flipV="1">
            <a:off x="714348" y="4071942"/>
            <a:ext cx="1000132" cy="42862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/>
          <p:nvPr/>
        </p:nvCxnSpPr>
        <p:spPr>
          <a:xfrm>
            <a:off x="714348" y="4071942"/>
            <a:ext cx="500066" cy="428628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/>
          <p:nvPr/>
        </p:nvCxnSpPr>
        <p:spPr>
          <a:xfrm>
            <a:off x="1142976" y="4071942"/>
            <a:ext cx="500066" cy="428628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/>
          <p:nvPr/>
        </p:nvCxnSpPr>
        <p:spPr>
          <a:xfrm rot="5400000">
            <a:off x="714348" y="4071942"/>
            <a:ext cx="428628" cy="428628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/>
          <p:nvPr/>
        </p:nvCxnSpPr>
        <p:spPr>
          <a:xfrm flipV="1">
            <a:off x="1214414" y="4071942"/>
            <a:ext cx="500066" cy="428628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/>
          <p:nvPr/>
        </p:nvCxnSpPr>
        <p:spPr>
          <a:xfrm rot="5400000">
            <a:off x="500034" y="4286256"/>
            <a:ext cx="42862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/>
          <p:nvPr/>
        </p:nvCxnSpPr>
        <p:spPr>
          <a:xfrm rot="5400000">
            <a:off x="1000894" y="4285462"/>
            <a:ext cx="42862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/>
          <p:nvPr/>
        </p:nvCxnSpPr>
        <p:spPr>
          <a:xfrm rot="5400000">
            <a:off x="1500960" y="4285462"/>
            <a:ext cx="42862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0" grpId="0"/>
      <p:bldP spid="81" grpId="0"/>
      <p:bldP spid="82" grpId="0"/>
      <p:bldP spid="8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000232" y="428604"/>
            <a:ext cx="5500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2. Le cifre indo-arabe</a:t>
            </a:r>
            <a:endParaRPr lang="it-IT" sz="4000" dirty="0">
              <a:latin typeface="Berlin Sans FB" pitchFamily="34" charset="0"/>
            </a:endParaRPr>
          </a:p>
        </p:txBody>
      </p:sp>
      <p:pic>
        <p:nvPicPr>
          <p:cNvPr id="6" name="Picture 8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62098" y="2786058"/>
            <a:ext cx="3081902" cy="407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406390" y="1889146"/>
            <a:ext cx="27368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4400" dirty="0"/>
              <a:t>24</a:t>
            </a:r>
            <a:r>
              <a:rPr lang="en-US" sz="4400" dirty="0"/>
              <a:t>×17</a:t>
            </a:r>
          </a:p>
        </p:txBody>
      </p:sp>
      <p:grpSp>
        <p:nvGrpSpPr>
          <p:cNvPr id="30" name="Group 13"/>
          <p:cNvGrpSpPr>
            <a:grpSpLocks/>
          </p:cNvGrpSpPr>
          <p:nvPr/>
        </p:nvGrpSpPr>
        <p:grpSpPr bwMode="auto">
          <a:xfrm>
            <a:off x="2808257" y="3400446"/>
            <a:ext cx="2663825" cy="2376488"/>
            <a:chOff x="2971" y="1706"/>
            <a:chExt cx="1678" cy="1497"/>
          </a:xfrm>
        </p:grpSpPr>
        <p:sp>
          <p:nvSpPr>
            <p:cNvPr id="31" name="Rectangle 7"/>
            <p:cNvSpPr>
              <a:spLocks noChangeArrowheads="1"/>
            </p:cNvSpPr>
            <p:nvPr/>
          </p:nvSpPr>
          <p:spPr bwMode="auto">
            <a:xfrm>
              <a:off x="2971" y="1706"/>
              <a:ext cx="1678" cy="149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4" name="Line 8"/>
            <p:cNvSpPr>
              <a:spLocks noChangeShapeType="1"/>
            </p:cNvSpPr>
            <p:nvPr/>
          </p:nvSpPr>
          <p:spPr bwMode="auto">
            <a:xfrm>
              <a:off x="3833" y="1706"/>
              <a:ext cx="0" cy="14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35" name="Line 9"/>
            <p:cNvSpPr>
              <a:spLocks noChangeShapeType="1"/>
            </p:cNvSpPr>
            <p:nvPr/>
          </p:nvSpPr>
          <p:spPr bwMode="auto">
            <a:xfrm>
              <a:off x="2971" y="2432"/>
              <a:ext cx="16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41" name="Line 10"/>
          <p:cNvSpPr>
            <a:spLocks noChangeShapeType="1"/>
          </p:cNvSpPr>
          <p:nvPr/>
        </p:nvSpPr>
        <p:spPr bwMode="auto">
          <a:xfrm flipH="1">
            <a:off x="2808257" y="3400446"/>
            <a:ext cx="2663825" cy="2376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42" name="Line 11"/>
          <p:cNvSpPr>
            <a:spLocks noChangeShapeType="1"/>
          </p:cNvSpPr>
          <p:nvPr/>
        </p:nvSpPr>
        <p:spPr bwMode="auto">
          <a:xfrm flipH="1">
            <a:off x="2808257" y="3400446"/>
            <a:ext cx="1368425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44" name="Line 12"/>
          <p:cNvSpPr>
            <a:spLocks noChangeShapeType="1"/>
          </p:cNvSpPr>
          <p:nvPr/>
        </p:nvSpPr>
        <p:spPr bwMode="auto">
          <a:xfrm flipH="1">
            <a:off x="4176682" y="4552971"/>
            <a:ext cx="129540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3024157" y="2608284"/>
            <a:ext cx="7191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4400"/>
              <a:t>2</a:t>
            </a:r>
          </a:p>
        </p:txBody>
      </p:sp>
      <p:sp>
        <p:nvSpPr>
          <p:cNvPr id="51" name="Text Box 15"/>
          <p:cNvSpPr txBox="1">
            <a:spLocks noChangeArrowheads="1"/>
          </p:cNvSpPr>
          <p:nvPr/>
        </p:nvSpPr>
        <p:spPr bwMode="auto">
          <a:xfrm>
            <a:off x="4392582" y="2608284"/>
            <a:ext cx="7191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4400"/>
              <a:t>4</a:t>
            </a:r>
          </a:p>
        </p:txBody>
      </p:sp>
      <p:sp>
        <p:nvSpPr>
          <p:cNvPr id="52" name="Rectangle 16"/>
          <p:cNvSpPr>
            <a:spLocks noChangeArrowheads="1"/>
          </p:cNvSpPr>
          <p:nvPr/>
        </p:nvSpPr>
        <p:spPr bwMode="auto">
          <a:xfrm>
            <a:off x="5616544" y="3587771"/>
            <a:ext cx="4635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/>
              <a:t>1</a:t>
            </a:r>
            <a:endParaRPr lang="it-IT" sz="4400"/>
          </a:p>
        </p:txBody>
      </p:sp>
      <p:sp>
        <p:nvSpPr>
          <p:cNvPr id="53" name="Rectangle 17"/>
          <p:cNvSpPr>
            <a:spLocks noChangeArrowheads="1"/>
          </p:cNvSpPr>
          <p:nvPr/>
        </p:nvSpPr>
        <p:spPr bwMode="auto">
          <a:xfrm>
            <a:off x="5616544" y="4841896"/>
            <a:ext cx="4635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/>
              <a:t>7</a:t>
            </a:r>
            <a:endParaRPr lang="it-IT" sz="4400"/>
          </a:p>
        </p:txBody>
      </p:sp>
      <p:sp>
        <p:nvSpPr>
          <p:cNvPr id="54" name="Rectangle 18"/>
          <p:cNvSpPr>
            <a:spLocks noChangeArrowheads="1"/>
          </p:cNvSpPr>
          <p:nvPr/>
        </p:nvSpPr>
        <p:spPr bwMode="auto">
          <a:xfrm>
            <a:off x="4870419" y="3883046"/>
            <a:ext cx="38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3200"/>
              <a:t>4</a:t>
            </a:r>
          </a:p>
        </p:txBody>
      </p:sp>
      <p:sp>
        <p:nvSpPr>
          <p:cNvPr id="55" name="Rectangle 19"/>
          <p:cNvSpPr>
            <a:spLocks noChangeArrowheads="1"/>
          </p:cNvSpPr>
          <p:nvPr/>
        </p:nvSpPr>
        <p:spPr bwMode="auto">
          <a:xfrm>
            <a:off x="3600419" y="3905271"/>
            <a:ext cx="38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3200"/>
              <a:t>2</a:t>
            </a:r>
          </a:p>
        </p:txBody>
      </p:sp>
      <p:sp>
        <p:nvSpPr>
          <p:cNvPr id="56" name="Rectangle 20"/>
          <p:cNvSpPr>
            <a:spLocks noChangeArrowheads="1"/>
          </p:cNvSpPr>
          <p:nvPr/>
        </p:nvSpPr>
        <p:spPr bwMode="auto">
          <a:xfrm>
            <a:off x="4319557" y="4697434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3200"/>
              <a:t>2</a:t>
            </a:r>
          </a:p>
        </p:txBody>
      </p:sp>
      <p:sp>
        <p:nvSpPr>
          <p:cNvPr id="57" name="Rectangle 21"/>
          <p:cNvSpPr>
            <a:spLocks noChangeArrowheads="1"/>
          </p:cNvSpPr>
          <p:nvPr/>
        </p:nvSpPr>
        <p:spPr bwMode="auto">
          <a:xfrm>
            <a:off x="4968844" y="5129234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3200"/>
              <a:t>8</a:t>
            </a:r>
          </a:p>
        </p:txBody>
      </p:sp>
      <p:sp>
        <p:nvSpPr>
          <p:cNvPr id="58" name="Rectangle 22"/>
          <p:cNvSpPr>
            <a:spLocks noChangeArrowheads="1"/>
          </p:cNvSpPr>
          <p:nvPr/>
        </p:nvSpPr>
        <p:spPr bwMode="auto">
          <a:xfrm>
            <a:off x="3600419" y="5197496"/>
            <a:ext cx="38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3200"/>
              <a:t>4</a:t>
            </a:r>
          </a:p>
        </p:txBody>
      </p:sp>
      <p:sp>
        <p:nvSpPr>
          <p:cNvPr id="59" name="Rectangle 23"/>
          <p:cNvSpPr>
            <a:spLocks noChangeArrowheads="1"/>
          </p:cNvSpPr>
          <p:nvPr/>
        </p:nvSpPr>
        <p:spPr bwMode="auto">
          <a:xfrm>
            <a:off x="2951132" y="4697434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3200"/>
              <a:t>1</a:t>
            </a:r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4286248" y="5921396"/>
            <a:ext cx="38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3200" dirty="0"/>
              <a:t>8</a:t>
            </a:r>
          </a:p>
        </p:txBody>
      </p:sp>
      <p:sp>
        <p:nvSpPr>
          <p:cNvPr id="61" name="Rectangle 25"/>
          <p:cNvSpPr>
            <a:spLocks noChangeArrowheads="1"/>
          </p:cNvSpPr>
          <p:nvPr/>
        </p:nvSpPr>
        <p:spPr bwMode="auto">
          <a:xfrm>
            <a:off x="3071802" y="5921396"/>
            <a:ext cx="38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3200" dirty="0"/>
              <a:t>0</a:t>
            </a:r>
          </a:p>
        </p:txBody>
      </p:sp>
      <p:sp>
        <p:nvSpPr>
          <p:cNvPr id="62" name="Rectangle 26"/>
          <p:cNvSpPr>
            <a:spLocks noChangeArrowheads="1"/>
          </p:cNvSpPr>
          <p:nvPr/>
        </p:nvSpPr>
        <p:spPr bwMode="auto">
          <a:xfrm>
            <a:off x="2000232" y="5929330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3200" dirty="0"/>
              <a:t>4</a:t>
            </a:r>
          </a:p>
        </p:txBody>
      </p:sp>
      <p:cxnSp>
        <p:nvCxnSpPr>
          <p:cNvPr id="64" name="Connettore 2 63"/>
          <p:cNvCxnSpPr/>
          <p:nvPr/>
        </p:nvCxnSpPr>
        <p:spPr>
          <a:xfrm rot="5400000">
            <a:off x="4572000" y="5072074"/>
            <a:ext cx="857256" cy="8572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2 64"/>
          <p:cNvCxnSpPr>
            <a:stCxn id="54" idx="3"/>
          </p:cNvCxnSpPr>
          <p:nvPr/>
        </p:nvCxnSpPr>
        <p:spPr>
          <a:xfrm flipH="1">
            <a:off x="3357554" y="4172765"/>
            <a:ext cx="1900215" cy="175656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2 69"/>
          <p:cNvCxnSpPr/>
          <p:nvPr/>
        </p:nvCxnSpPr>
        <p:spPr>
          <a:xfrm rot="10800000" flipV="1">
            <a:off x="2143108" y="4143380"/>
            <a:ext cx="1928826" cy="164307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4" grpId="0" animBg="1"/>
      <p:bldP spid="45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000232" y="428604"/>
            <a:ext cx="5500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2. Le cifre indo-arabe</a:t>
            </a:r>
            <a:endParaRPr lang="it-IT" sz="4000" dirty="0">
              <a:latin typeface="Berlin Sans FB" pitchFamily="34" charset="0"/>
            </a:endParaRPr>
          </a:p>
        </p:txBody>
      </p:sp>
      <p:pic>
        <p:nvPicPr>
          <p:cNvPr id="6" name="Picture 8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62098" y="2786058"/>
            <a:ext cx="3081902" cy="407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" name="CasellaDiTesto 28"/>
          <p:cNvSpPr txBox="1"/>
          <p:nvPr/>
        </p:nvSpPr>
        <p:spPr>
          <a:xfrm>
            <a:off x="1582472" y="1857018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1</a:t>
            </a:r>
            <a:endParaRPr lang="it-IT" sz="4000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1003072" y="2492896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1</a:t>
            </a:r>
            <a:endParaRPr lang="it-IT" sz="4000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1547664" y="2491022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4</a:t>
            </a:r>
            <a:endParaRPr lang="it-IT" sz="4000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2165932" y="2491228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1</a:t>
            </a:r>
            <a:endParaRPr lang="it-IT" sz="4000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971600" y="3657218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7   8   0   </a:t>
            </a:r>
            <a:r>
              <a:rPr lang="it-IT" sz="4000" dirty="0" err="1" smtClean="0"/>
              <a:t>0</a:t>
            </a:r>
            <a:r>
              <a:rPr lang="it-IT" sz="4000" dirty="0" smtClean="0"/>
              <a:t>   </a:t>
            </a:r>
            <a:r>
              <a:rPr lang="it-IT" sz="4000" dirty="0" err="1" smtClean="0"/>
              <a:t>0</a:t>
            </a:r>
            <a:r>
              <a:rPr lang="it-IT" sz="4000" dirty="0" smtClean="0"/>
              <a:t>   5</a:t>
            </a:r>
            <a:endParaRPr lang="it-IT" sz="4000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3374332" y="4305290"/>
            <a:ext cx="1269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5   9</a:t>
            </a:r>
            <a:endParaRPr lang="it-IT" sz="4000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1001404" y="3039156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2</a:t>
            </a:r>
            <a:endParaRPr lang="it-IT" sz="4000" dirty="0"/>
          </a:p>
        </p:txBody>
      </p:sp>
      <p:sp>
        <p:nvSpPr>
          <p:cNvPr id="39" name="CasellaDiTesto 38"/>
          <p:cNvSpPr txBox="1"/>
          <p:nvPr/>
        </p:nvSpPr>
        <p:spPr>
          <a:xfrm>
            <a:off x="1577468" y="3035614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9</a:t>
            </a:r>
            <a:endParaRPr lang="it-IT" sz="4000" dirty="0"/>
          </a:p>
        </p:txBody>
      </p:sp>
      <p:sp>
        <p:nvSpPr>
          <p:cNvPr id="40" name="CasellaDiTesto 39"/>
          <p:cNvSpPr txBox="1"/>
          <p:nvPr/>
        </p:nvSpPr>
        <p:spPr>
          <a:xfrm>
            <a:off x="2167600" y="3051350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3</a:t>
            </a:r>
            <a:endParaRPr lang="it-IT" sz="4000" dirty="0"/>
          </a:p>
        </p:txBody>
      </p:sp>
      <p:sp>
        <p:nvSpPr>
          <p:cNvPr id="43" name="CasellaDiTesto 42"/>
          <p:cNvSpPr txBox="1"/>
          <p:nvPr/>
        </p:nvSpPr>
        <p:spPr>
          <a:xfrm>
            <a:off x="2771800" y="3051350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2</a:t>
            </a:r>
            <a:endParaRPr lang="it-IT" sz="4000" dirty="0"/>
          </a:p>
        </p:txBody>
      </p:sp>
      <p:sp>
        <p:nvSpPr>
          <p:cNvPr id="46" name="CasellaDiTesto 45"/>
          <p:cNvSpPr txBox="1"/>
          <p:nvPr/>
        </p:nvSpPr>
        <p:spPr>
          <a:xfrm>
            <a:off x="3347864" y="3067292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2</a:t>
            </a:r>
            <a:endParaRPr lang="it-IT" sz="4000" dirty="0"/>
          </a:p>
        </p:txBody>
      </p:sp>
      <p:sp>
        <p:nvSpPr>
          <p:cNvPr id="47" name="CasellaDiTesto 46"/>
          <p:cNvSpPr txBox="1"/>
          <p:nvPr/>
        </p:nvSpPr>
        <p:spPr>
          <a:xfrm>
            <a:off x="968264" y="5013176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1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49" name="CasellaDiTesto 48"/>
          <p:cNvSpPr txBox="1"/>
          <p:nvPr/>
        </p:nvSpPr>
        <p:spPr>
          <a:xfrm>
            <a:off x="1572464" y="5014844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3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50" name="CasellaDiTesto 49"/>
          <p:cNvSpPr txBox="1"/>
          <p:nvPr/>
        </p:nvSpPr>
        <p:spPr>
          <a:xfrm>
            <a:off x="2195736" y="5011302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2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63" name="CasellaDiTesto 62"/>
          <p:cNvSpPr txBox="1"/>
          <p:nvPr/>
        </p:nvSpPr>
        <p:spPr>
          <a:xfrm>
            <a:off x="2785868" y="5013176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2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66" name="CasellaDiTesto 65"/>
          <p:cNvSpPr txBox="1"/>
          <p:nvPr/>
        </p:nvSpPr>
        <p:spPr>
          <a:xfrm>
            <a:off x="3347864" y="5013176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0</a:t>
            </a:r>
            <a:endParaRPr lang="it-IT" sz="4000" dirty="0">
              <a:solidFill>
                <a:srgbClr val="FF0000"/>
              </a:solidFill>
            </a:endParaRPr>
          </a:p>
        </p:txBody>
      </p:sp>
      <p:cxnSp>
        <p:nvCxnSpPr>
          <p:cNvPr id="68" name="Connettore 1 67"/>
          <p:cNvCxnSpPr/>
          <p:nvPr/>
        </p:nvCxnSpPr>
        <p:spPr>
          <a:xfrm flipV="1">
            <a:off x="1043608" y="3861048"/>
            <a:ext cx="288032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1 72"/>
          <p:cNvCxnSpPr/>
          <p:nvPr/>
        </p:nvCxnSpPr>
        <p:spPr>
          <a:xfrm flipV="1">
            <a:off x="1043608" y="3284984"/>
            <a:ext cx="288032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1 73"/>
          <p:cNvCxnSpPr/>
          <p:nvPr/>
        </p:nvCxnSpPr>
        <p:spPr>
          <a:xfrm flipV="1">
            <a:off x="1619672" y="3861048"/>
            <a:ext cx="288032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1 74"/>
          <p:cNvCxnSpPr/>
          <p:nvPr/>
        </p:nvCxnSpPr>
        <p:spPr>
          <a:xfrm flipV="1">
            <a:off x="1043608" y="2708920"/>
            <a:ext cx="288032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1 75"/>
          <p:cNvCxnSpPr/>
          <p:nvPr/>
        </p:nvCxnSpPr>
        <p:spPr>
          <a:xfrm flipV="1">
            <a:off x="1619672" y="3284984"/>
            <a:ext cx="288032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1 76"/>
          <p:cNvCxnSpPr/>
          <p:nvPr/>
        </p:nvCxnSpPr>
        <p:spPr>
          <a:xfrm flipV="1">
            <a:off x="1619672" y="2708920"/>
            <a:ext cx="288032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1 77"/>
          <p:cNvCxnSpPr/>
          <p:nvPr/>
        </p:nvCxnSpPr>
        <p:spPr>
          <a:xfrm flipV="1">
            <a:off x="2195736" y="3861048"/>
            <a:ext cx="288032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1 78"/>
          <p:cNvCxnSpPr/>
          <p:nvPr/>
        </p:nvCxnSpPr>
        <p:spPr>
          <a:xfrm flipV="1">
            <a:off x="1647808" y="2088984"/>
            <a:ext cx="288032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1 79"/>
          <p:cNvCxnSpPr/>
          <p:nvPr/>
        </p:nvCxnSpPr>
        <p:spPr>
          <a:xfrm flipV="1">
            <a:off x="3419872" y="3861048"/>
            <a:ext cx="288032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1 80"/>
          <p:cNvCxnSpPr/>
          <p:nvPr/>
        </p:nvCxnSpPr>
        <p:spPr>
          <a:xfrm flipV="1">
            <a:off x="2195736" y="2708920"/>
            <a:ext cx="288032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1 81"/>
          <p:cNvCxnSpPr/>
          <p:nvPr/>
        </p:nvCxnSpPr>
        <p:spPr>
          <a:xfrm flipV="1">
            <a:off x="2267744" y="3212976"/>
            <a:ext cx="288032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1 82"/>
          <p:cNvCxnSpPr/>
          <p:nvPr/>
        </p:nvCxnSpPr>
        <p:spPr>
          <a:xfrm flipV="1">
            <a:off x="2843808" y="3861048"/>
            <a:ext cx="288032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1 83"/>
          <p:cNvCxnSpPr/>
          <p:nvPr/>
        </p:nvCxnSpPr>
        <p:spPr>
          <a:xfrm flipV="1">
            <a:off x="2843808" y="3284984"/>
            <a:ext cx="288032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6143636" y="1857364"/>
            <a:ext cx="315749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4000" dirty="0" smtClean="0"/>
              <a:t>780005 : 59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2" grpId="0"/>
      <p:bldP spid="33" grpId="0"/>
      <p:bldP spid="36" grpId="0"/>
      <p:bldP spid="37" grpId="0"/>
      <p:bldP spid="38" grpId="0"/>
      <p:bldP spid="39" grpId="0"/>
      <p:bldP spid="40" grpId="0"/>
      <p:bldP spid="43" grpId="0"/>
      <p:bldP spid="46" grpId="0"/>
      <p:bldP spid="47" grpId="0"/>
      <p:bldP spid="49" grpId="0"/>
      <p:bldP spid="50" grpId="0"/>
      <p:bldP spid="63" grpId="0"/>
      <p:bldP spid="6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62122"/>
            <a:ext cx="5962650" cy="501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asellaDiTesto 4"/>
          <p:cNvSpPr txBox="1"/>
          <p:nvPr/>
        </p:nvSpPr>
        <p:spPr>
          <a:xfrm>
            <a:off x="2000232" y="428604"/>
            <a:ext cx="5500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2. Le cifre indo-arabe</a:t>
            </a:r>
            <a:endParaRPr lang="it-IT" sz="4000" dirty="0">
              <a:latin typeface="Berlin Sans FB" pitchFamily="34" charset="0"/>
            </a:endParaRPr>
          </a:p>
        </p:txBody>
      </p:sp>
      <p:pic>
        <p:nvPicPr>
          <p:cNvPr id="6" name="Picture 8" descr="pain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6143636" y="1857364"/>
            <a:ext cx="315749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4000" dirty="0" smtClean="0"/>
              <a:t>780005 : 59</a:t>
            </a:r>
            <a:endParaRPr lang="en-US" sz="4000" dirty="0"/>
          </a:p>
        </p:txBody>
      </p:sp>
      <p:sp>
        <p:nvSpPr>
          <p:cNvPr id="41" name="Ovale 40"/>
          <p:cNvSpPr/>
          <p:nvPr/>
        </p:nvSpPr>
        <p:spPr>
          <a:xfrm>
            <a:off x="645340" y="183148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Ovale 41"/>
          <p:cNvSpPr/>
          <p:nvPr/>
        </p:nvSpPr>
        <p:spPr>
          <a:xfrm>
            <a:off x="931092" y="183148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Ovale 43"/>
          <p:cNvSpPr/>
          <p:nvPr/>
        </p:nvSpPr>
        <p:spPr>
          <a:xfrm>
            <a:off x="1216844" y="183148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Ovale 44"/>
          <p:cNvSpPr/>
          <p:nvPr/>
        </p:nvSpPr>
        <p:spPr>
          <a:xfrm>
            <a:off x="1502596" y="183148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Ovale 47"/>
          <p:cNvSpPr/>
          <p:nvPr/>
        </p:nvSpPr>
        <p:spPr>
          <a:xfrm>
            <a:off x="1788348" y="183148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Ovale 50"/>
          <p:cNvSpPr/>
          <p:nvPr/>
        </p:nvSpPr>
        <p:spPr>
          <a:xfrm>
            <a:off x="2074100" y="183148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Ovale 51"/>
          <p:cNvSpPr/>
          <p:nvPr/>
        </p:nvSpPr>
        <p:spPr>
          <a:xfrm>
            <a:off x="2359852" y="183148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Ovale 52"/>
          <p:cNvSpPr/>
          <p:nvPr/>
        </p:nvSpPr>
        <p:spPr>
          <a:xfrm>
            <a:off x="645340" y="2314300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4" name="Ovale 53"/>
          <p:cNvSpPr/>
          <p:nvPr/>
        </p:nvSpPr>
        <p:spPr>
          <a:xfrm>
            <a:off x="931092" y="2314300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5" name="Ovale 54"/>
          <p:cNvSpPr/>
          <p:nvPr/>
        </p:nvSpPr>
        <p:spPr>
          <a:xfrm>
            <a:off x="1216844" y="2314300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6" name="Ovale 55"/>
          <p:cNvSpPr/>
          <p:nvPr/>
        </p:nvSpPr>
        <p:spPr>
          <a:xfrm>
            <a:off x="1502596" y="2314300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7" name="Ovale 56"/>
          <p:cNvSpPr/>
          <p:nvPr/>
        </p:nvSpPr>
        <p:spPr>
          <a:xfrm>
            <a:off x="1788348" y="2314300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8" name="Ovale 57"/>
          <p:cNvSpPr/>
          <p:nvPr/>
        </p:nvSpPr>
        <p:spPr>
          <a:xfrm>
            <a:off x="2074100" y="2314300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9" name="Ovale 58"/>
          <p:cNvSpPr/>
          <p:nvPr/>
        </p:nvSpPr>
        <p:spPr>
          <a:xfrm>
            <a:off x="2359852" y="2314300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0" name="Ovale 59"/>
          <p:cNvSpPr/>
          <p:nvPr/>
        </p:nvSpPr>
        <p:spPr>
          <a:xfrm>
            <a:off x="573902" y="412612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1" name="Ovale 60"/>
          <p:cNvSpPr/>
          <p:nvPr/>
        </p:nvSpPr>
        <p:spPr>
          <a:xfrm>
            <a:off x="859654" y="412612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2" name="Ovale 61"/>
          <p:cNvSpPr/>
          <p:nvPr/>
        </p:nvSpPr>
        <p:spPr>
          <a:xfrm>
            <a:off x="1145406" y="412612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4" name="Ovale 63"/>
          <p:cNvSpPr/>
          <p:nvPr/>
        </p:nvSpPr>
        <p:spPr>
          <a:xfrm>
            <a:off x="1431158" y="412612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Ovale 64"/>
          <p:cNvSpPr/>
          <p:nvPr/>
        </p:nvSpPr>
        <p:spPr>
          <a:xfrm>
            <a:off x="1716910" y="412612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7" name="Ovale 66"/>
          <p:cNvSpPr/>
          <p:nvPr/>
        </p:nvSpPr>
        <p:spPr>
          <a:xfrm>
            <a:off x="3249182" y="5509328"/>
            <a:ext cx="214314" cy="21431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9" name="Ovale 68"/>
          <p:cNvSpPr/>
          <p:nvPr/>
        </p:nvSpPr>
        <p:spPr>
          <a:xfrm>
            <a:off x="2645604" y="232292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0" name="Ovale 69"/>
          <p:cNvSpPr/>
          <p:nvPr/>
        </p:nvSpPr>
        <p:spPr>
          <a:xfrm>
            <a:off x="4392190" y="5006832"/>
            <a:ext cx="214314" cy="21431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1" name="Ovale 70"/>
          <p:cNvSpPr/>
          <p:nvPr/>
        </p:nvSpPr>
        <p:spPr>
          <a:xfrm>
            <a:off x="4677942" y="5006832"/>
            <a:ext cx="214314" cy="21431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2" name="Ovale 71"/>
          <p:cNvSpPr/>
          <p:nvPr/>
        </p:nvSpPr>
        <p:spPr>
          <a:xfrm>
            <a:off x="4963694" y="5006832"/>
            <a:ext cx="214314" cy="21431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5" name="Ovale 84"/>
          <p:cNvSpPr/>
          <p:nvPr/>
        </p:nvSpPr>
        <p:spPr>
          <a:xfrm>
            <a:off x="5249446" y="5006832"/>
            <a:ext cx="214314" cy="21431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6" name="Ovale 85"/>
          <p:cNvSpPr/>
          <p:nvPr/>
        </p:nvSpPr>
        <p:spPr>
          <a:xfrm>
            <a:off x="5535198" y="5006832"/>
            <a:ext cx="214314" cy="21431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7" name="Ovale 86"/>
          <p:cNvSpPr/>
          <p:nvPr/>
        </p:nvSpPr>
        <p:spPr>
          <a:xfrm>
            <a:off x="3534934" y="5509328"/>
            <a:ext cx="214314" cy="21431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8" name="Ovale 87"/>
          <p:cNvSpPr/>
          <p:nvPr/>
        </p:nvSpPr>
        <p:spPr>
          <a:xfrm>
            <a:off x="3820686" y="5509328"/>
            <a:ext cx="214314" cy="21431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9" name="Ovale 88"/>
          <p:cNvSpPr/>
          <p:nvPr/>
        </p:nvSpPr>
        <p:spPr>
          <a:xfrm>
            <a:off x="4106438" y="5509328"/>
            <a:ext cx="214314" cy="21431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0" name="Ovale 89"/>
          <p:cNvSpPr/>
          <p:nvPr/>
        </p:nvSpPr>
        <p:spPr>
          <a:xfrm>
            <a:off x="4392190" y="5509328"/>
            <a:ext cx="214314" cy="21431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1" name="Ovale 90"/>
          <p:cNvSpPr/>
          <p:nvPr/>
        </p:nvSpPr>
        <p:spPr>
          <a:xfrm>
            <a:off x="4677942" y="5509328"/>
            <a:ext cx="214314" cy="21431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2" name="Ovale 91"/>
          <p:cNvSpPr/>
          <p:nvPr/>
        </p:nvSpPr>
        <p:spPr>
          <a:xfrm>
            <a:off x="4963694" y="5509328"/>
            <a:ext cx="214314" cy="21431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3" name="Ovale 92"/>
          <p:cNvSpPr/>
          <p:nvPr/>
        </p:nvSpPr>
        <p:spPr>
          <a:xfrm>
            <a:off x="5249446" y="5509328"/>
            <a:ext cx="214314" cy="21431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4" name="Ovale 93"/>
          <p:cNvSpPr/>
          <p:nvPr/>
        </p:nvSpPr>
        <p:spPr>
          <a:xfrm>
            <a:off x="5535198" y="5517954"/>
            <a:ext cx="214314" cy="21431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5" name="Ovale 94"/>
          <p:cNvSpPr/>
          <p:nvPr/>
        </p:nvSpPr>
        <p:spPr>
          <a:xfrm>
            <a:off x="5500694" y="2303244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6" name="Ovale 95"/>
          <p:cNvSpPr/>
          <p:nvPr/>
        </p:nvSpPr>
        <p:spPr>
          <a:xfrm>
            <a:off x="902784" y="3643314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7" name="Ovale 96"/>
          <p:cNvSpPr/>
          <p:nvPr/>
        </p:nvSpPr>
        <p:spPr>
          <a:xfrm>
            <a:off x="2937552" y="2311870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8" name="Ovale 97"/>
          <p:cNvSpPr/>
          <p:nvPr/>
        </p:nvSpPr>
        <p:spPr>
          <a:xfrm>
            <a:off x="5500694" y="2740498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9" name="Ovale 98"/>
          <p:cNvSpPr/>
          <p:nvPr/>
        </p:nvSpPr>
        <p:spPr>
          <a:xfrm>
            <a:off x="5192830" y="2749124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0" name="Ovale 99"/>
          <p:cNvSpPr/>
          <p:nvPr/>
        </p:nvSpPr>
        <p:spPr>
          <a:xfrm>
            <a:off x="4887396" y="2749124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2" name="Ovale 101"/>
          <p:cNvSpPr/>
          <p:nvPr/>
        </p:nvSpPr>
        <p:spPr>
          <a:xfrm>
            <a:off x="625658" y="278605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3" name="Ovale 102"/>
          <p:cNvSpPr/>
          <p:nvPr/>
        </p:nvSpPr>
        <p:spPr>
          <a:xfrm>
            <a:off x="920036" y="278605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4" name="Ovale 103"/>
          <p:cNvSpPr/>
          <p:nvPr/>
        </p:nvSpPr>
        <p:spPr>
          <a:xfrm>
            <a:off x="1214414" y="278605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5" name="Ovale 104"/>
          <p:cNvSpPr/>
          <p:nvPr/>
        </p:nvSpPr>
        <p:spPr>
          <a:xfrm>
            <a:off x="5492068" y="3223312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6" name="Ovale 105"/>
          <p:cNvSpPr/>
          <p:nvPr/>
        </p:nvSpPr>
        <p:spPr>
          <a:xfrm>
            <a:off x="5206316" y="3214686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7" name="Ovale 106"/>
          <p:cNvSpPr/>
          <p:nvPr/>
        </p:nvSpPr>
        <p:spPr>
          <a:xfrm>
            <a:off x="605976" y="321468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8" name="Ovale 107"/>
          <p:cNvSpPr/>
          <p:nvPr/>
        </p:nvSpPr>
        <p:spPr>
          <a:xfrm>
            <a:off x="891728" y="321468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9" name="Ovale 108"/>
          <p:cNvSpPr/>
          <p:nvPr/>
        </p:nvSpPr>
        <p:spPr>
          <a:xfrm>
            <a:off x="5500694" y="3660566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0" name="Ovale 109"/>
          <p:cNvSpPr/>
          <p:nvPr/>
        </p:nvSpPr>
        <p:spPr>
          <a:xfrm>
            <a:off x="5214942" y="3660566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1" name="Ovale 110"/>
          <p:cNvSpPr/>
          <p:nvPr/>
        </p:nvSpPr>
        <p:spPr>
          <a:xfrm>
            <a:off x="608406" y="3643314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8" name="CasellaDiTesto 137"/>
          <p:cNvSpPr txBox="1"/>
          <p:nvPr/>
        </p:nvSpPr>
        <p:spPr>
          <a:xfrm>
            <a:off x="6922214" y="292893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1</a:t>
            </a:r>
            <a:endParaRPr lang="it-IT" sz="2400" dirty="0"/>
          </a:p>
        </p:txBody>
      </p:sp>
      <p:sp>
        <p:nvSpPr>
          <p:cNvPr id="139" name="CasellaDiTesto 138"/>
          <p:cNvSpPr txBox="1"/>
          <p:nvPr/>
        </p:nvSpPr>
        <p:spPr>
          <a:xfrm>
            <a:off x="6550744" y="332452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1</a:t>
            </a:r>
            <a:endParaRPr lang="it-IT" sz="2400" dirty="0"/>
          </a:p>
        </p:txBody>
      </p:sp>
      <p:sp>
        <p:nvSpPr>
          <p:cNvPr id="140" name="CasellaDiTesto 139"/>
          <p:cNvSpPr txBox="1"/>
          <p:nvPr/>
        </p:nvSpPr>
        <p:spPr>
          <a:xfrm>
            <a:off x="6911158" y="3322651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4</a:t>
            </a:r>
            <a:endParaRPr lang="it-IT" sz="2400" dirty="0"/>
          </a:p>
        </p:txBody>
      </p:sp>
      <p:sp>
        <p:nvSpPr>
          <p:cNvPr id="141" name="CasellaDiTesto 140"/>
          <p:cNvSpPr txBox="1"/>
          <p:nvPr/>
        </p:nvSpPr>
        <p:spPr>
          <a:xfrm>
            <a:off x="7264582" y="332285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1</a:t>
            </a:r>
            <a:endParaRPr lang="it-IT" sz="2400" dirty="0"/>
          </a:p>
        </p:txBody>
      </p:sp>
      <p:sp>
        <p:nvSpPr>
          <p:cNvPr id="142" name="CasellaDiTesto 141"/>
          <p:cNvSpPr txBox="1"/>
          <p:nvPr/>
        </p:nvSpPr>
        <p:spPr>
          <a:xfrm>
            <a:off x="6519272" y="4014408"/>
            <a:ext cx="23859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7   8   0   </a:t>
            </a:r>
            <a:r>
              <a:rPr lang="it-IT" sz="2400" dirty="0" err="1" smtClean="0"/>
              <a:t>0</a:t>
            </a:r>
            <a:r>
              <a:rPr lang="it-IT" sz="2400" dirty="0" smtClean="0"/>
              <a:t>   </a:t>
            </a:r>
            <a:r>
              <a:rPr lang="it-IT" sz="2400" dirty="0" err="1" smtClean="0"/>
              <a:t>0</a:t>
            </a:r>
            <a:r>
              <a:rPr lang="it-IT" sz="4000" dirty="0" smtClean="0"/>
              <a:t>  </a:t>
            </a:r>
            <a:r>
              <a:rPr lang="it-IT" sz="2400" dirty="0" smtClean="0"/>
              <a:t>5</a:t>
            </a:r>
            <a:endParaRPr lang="it-IT" sz="2400" dirty="0"/>
          </a:p>
        </p:txBody>
      </p:sp>
      <p:sp>
        <p:nvSpPr>
          <p:cNvPr id="143" name="CasellaDiTesto 142"/>
          <p:cNvSpPr txBox="1"/>
          <p:nvPr/>
        </p:nvSpPr>
        <p:spPr>
          <a:xfrm>
            <a:off x="7945794" y="4643446"/>
            <a:ext cx="1269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5   9</a:t>
            </a:r>
            <a:endParaRPr lang="it-IT" sz="2400" dirty="0"/>
          </a:p>
        </p:txBody>
      </p:sp>
      <p:sp>
        <p:nvSpPr>
          <p:cNvPr id="144" name="CasellaDiTesto 143"/>
          <p:cNvSpPr txBox="1"/>
          <p:nvPr/>
        </p:nvSpPr>
        <p:spPr>
          <a:xfrm>
            <a:off x="6549076" y="372501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2</a:t>
            </a:r>
            <a:endParaRPr lang="it-IT" sz="2400" dirty="0"/>
          </a:p>
        </p:txBody>
      </p:sp>
      <p:sp>
        <p:nvSpPr>
          <p:cNvPr id="145" name="CasellaDiTesto 144"/>
          <p:cNvSpPr txBox="1"/>
          <p:nvPr/>
        </p:nvSpPr>
        <p:spPr>
          <a:xfrm>
            <a:off x="6924644" y="372147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9</a:t>
            </a:r>
            <a:endParaRPr lang="it-IT" sz="2400" dirty="0"/>
          </a:p>
        </p:txBody>
      </p:sp>
      <p:sp>
        <p:nvSpPr>
          <p:cNvPr id="146" name="CasellaDiTesto 145"/>
          <p:cNvSpPr txBox="1"/>
          <p:nvPr/>
        </p:nvSpPr>
        <p:spPr>
          <a:xfrm>
            <a:off x="7262152" y="3737211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3</a:t>
            </a:r>
            <a:endParaRPr lang="it-IT" sz="2400" dirty="0"/>
          </a:p>
        </p:txBody>
      </p:sp>
      <p:sp>
        <p:nvSpPr>
          <p:cNvPr id="147" name="CasellaDiTesto 146"/>
          <p:cNvSpPr txBox="1"/>
          <p:nvPr/>
        </p:nvSpPr>
        <p:spPr>
          <a:xfrm>
            <a:off x="7619342" y="3737211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2</a:t>
            </a:r>
            <a:endParaRPr lang="it-IT" sz="2400" dirty="0"/>
          </a:p>
        </p:txBody>
      </p:sp>
      <p:sp>
        <p:nvSpPr>
          <p:cNvPr id="148" name="CasellaDiTesto 147"/>
          <p:cNvSpPr txBox="1"/>
          <p:nvPr/>
        </p:nvSpPr>
        <p:spPr>
          <a:xfrm>
            <a:off x="7976532" y="3753153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2</a:t>
            </a:r>
            <a:endParaRPr lang="it-IT" sz="2400" dirty="0"/>
          </a:p>
        </p:txBody>
      </p:sp>
      <p:sp>
        <p:nvSpPr>
          <p:cNvPr id="149" name="CasellaDiTesto 148"/>
          <p:cNvSpPr txBox="1"/>
          <p:nvPr/>
        </p:nvSpPr>
        <p:spPr>
          <a:xfrm>
            <a:off x="6515936" y="510880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1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150" name="CasellaDiTesto 149"/>
          <p:cNvSpPr txBox="1"/>
          <p:nvPr/>
        </p:nvSpPr>
        <p:spPr>
          <a:xfrm>
            <a:off x="6896336" y="511047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3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151" name="CasellaDiTesto 150"/>
          <p:cNvSpPr txBox="1"/>
          <p:nvPr/>
        </p:nvSpPr>
        <p:spPr>
          <a:xfrm>
            <a:off x="7262152" y="5106933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2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152" name="CasellaDiTesto 151"/>
          <p:cNvSpPr txBox="1"/>
          <p:nvPr/>
        </p:nvSpPr>
        <p:spPr>
          <a:xfrm>
            <a:off x="7636594" y="510880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2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153" name="CasellaDiTesto 152"/>
          <p:cNvSpPr txBox="1"/>
          <p:nvPr/>
        </p:nvSpPr>
        <p:spPr>
          <a:xfrm>
            <a:off x="7976532" y="510880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0</a:t>
            </a:r>
            <a:endParaRPr lang="it-IT" sz="2400" dirty="0">
              <a:solidFill>
                <a:srgbClr val="FF0000"/>
              </a:solidFill>
            </a:endParaRPr>
          </a:p>
        </p:txBody>
      </p:sp>
      <p:cxnSp>
        <p:nvCxnSpPr>
          <p:cNvPr id="154" name="Connettore 1 153"/>
          <p:cNvCxnSpPr/>
          <p:nvPr/>
        </p:nvCxnSpPr>
        <p:spPr>
          <a:xfrm flipV="1">
            <a:off x="6591280" y="4357694"/>
            <a:ext cx="170806" cy="1485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1 154"/>
          <p:cNvCxnSpPr/>
          <p:nvPr/>
        </p:nvCxnSpPr>
        <p:spPr>
          <a:xfrm rot="5400000" flipH="1" flipV="1">
            <a:off x="6677253" y="3913942"/>
            <a:ext cx="144016" cy="11722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1 155"/>
          <p:cNvCxnSpPr/>
          <p:nvPr/>
        </p:nvCxnSpPr>
        <p:spPr>
          <a:xfrm rot="5400000" flipH="1" flipV="1">
            <a:off x="6975260" y="4358834"/>
            <a:ext cx="145156" cy="1428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1 156"/>
          <p:cNvCxnSpPr/>
          <p:nvPr/>
        </p:nvCxnSpPr>
        <p:spPr>
          <a:xfrm flipV="1">
            <a:off x="6619210" y="3474811"/>
            <a:ext cx="170806" cy="139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1 157"/>
          <p:cNvCxnSpPr/>
          <p:nvPr/>
        </p:nvCxnSpPr>
        <p:spPr>
          <a:xfrm rot="5400000" flipH="1" flipV="1">
            <a:off x="6979103" y="3840224"/>
            <a:ext cx="215454" cy="1932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1 158"/>
          <p:cNvCxnSpPr/>
          <p:nvPr/>
        </p:nvCxnSpPr>
        <p:spPr>
          <a:xfrm flipV="1">
            <a:off x="7006536" y="3474811"/>
            <a:ext cx="166246" cy="139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1 159"/>
          <p:cNvCxnSpPr/>
          <p:nvPr/>
        </p:nvCxnSpPr>
        <p:spPr>
          <a:xfrm rot="5400000" flipH="1" flipV="1">
            <a:off x="7333590" y="4357694"/>
            <a:ext cx="142876" cy="1428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1 160"/>
          <p:cNvCxnSpPr/>
          <p:nvPr/>
        </p:nvCxnSpPr>
        <p:spPr>
          <a:xfrm rot="5400000" flipH="1" flipV="1">
            <a:off x="7016148" y="3110230"/>
            <a:ext cx="145156" cy="1428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1 161"/>
          <p:cNvCxnSpPr/>
          <p:nvPr/>
        </p:nvCxnSpPr>
        <p:spPr>
          <a:xfrm flipV="1">
            <a:off x="8047970" y="4357694"/>
            <a:ext cx="151996" cy="1485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1 162"/>
          <p:cNvCxnSpPr/>
          <p:nvPr/>
        </p:nvCxnSpPr>
        <p:spPr>
          <a:xfrm flipV="1">
            <a:off x="7384634" y="3474811"/>
            <a:ext cx="161686" cy="139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1 163"/>
          <p:cNvCxnSpPr/>
          <p:nvPr/>
        </p:nvCxnSpPr>
        <p:spPr>
          <a:xfrm rot="5400000" flipH="1" flipV="1">
            <a:off x="7371701" y="3909382"/>
            <a:ext cx="144586" cy="1269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1 164"/>
          <p:cNvCxnSpPr/>
          <p:nvPr/>
        </p:nvCxnSpPr>
        <p:spPr>
          <a:xfrm rot="5400000" flipH="1" flipV="1">
            <a:off x="7689640" y="4358834"/>
            <a:ext cx="145156" cy="1428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1 165"/>
          <p:cNvCxnSpPr/>
          <p:nvPr/>
        </p:nvCxnSpPr>
        <p:spPr>
          <a:xfrm rot="5400000" flipH="1" flipV="1">
            <a:off x="7698760" y="3906817"/>
            <a:ext cx="144016" cy="1314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1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4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8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6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9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6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5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1" grpId="1" animBg="1"/>
      <p:bldP spid="42" grpId="0" animBg="1"/>
      <p:bldP spid="42" grpId="1" animBg="1"/>
      <p:bldP spid="44" grpId="0" animBg="1"/>
      <p:bldP spid="44" grpId="1" animBg="1"/>
      <p:bldP spid="45" grpId="0" animBg="1"/>
      <p:bldP spid="45" grpId="1" animBg="1"/>
      <p:bldP spid="48" grpId="0" animBg="1"/>
      <p:bldP spid="48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1" grpId="0" animBg="1"/>
      <p:bldP spid="62" grpId="0" animBg="1"/>
      <p:bldP spid="64" grpId="0" animBg="1"/>
      <p:bldP spid="65" grpId="0" animBg="1"/>
      <p:bldP spid="67" grpId="0" animBg="1"/>
      <p:bldP spid="69" grpId="0" animBg="1"/>
      <p:bldP spid="69" grpId="1" animBg="1"/>
      <p:bldP spid="70" grpId="0" animBg="1"/>
      <p:bldP spid="71" grpId="0" animBg="1"/>
      <p:bldP spid="72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7" grpId="1" animBg="1"/>
      <p:bldP spid="98" grpId="0" animBg="1"/>
      <p:bldP spid="99" grpId="0" animBg="1"/>
      <p:bldP spid="100" grpId="0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6" grpId="0" animBg="1"/>
      <p:bldP spid="107" grpId="0" animBg="1"/>
      <p:bldP spid="107" grpId="1" animBg="1"/>
      <p:bldP spid="108" grpId="0" animBg="1"/>
      <p:bldP spid="108" grpId="1" animBg="1"/>
      <p:bldP spid="109" grpId="0" animBg="1"/>
      <p:bldP spid="110" grpId="0" animBg="1"/>
      <p:bldP spid="111" grpId="0" animBg="1"/>
      <p:bldP spid="138" grpId="0"/>
      <p:bldP spid="139" grpId="0"/>
      <p:bldP spid="140" grpId="0"/>
      <p:bldP spid="141" grpId="0"/>
      <p:bldP spid="142" grpId="0"/>
      <p:bldP spid="143" grpId="0"/>
      <p:bldP spid="144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2" grpId="0"/>
      <p:bldP spid="15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300192" y="1844824"/>
            <a:ext cx="22322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4000" dirty="0" smtClean="0"/>
              <a:t>836 : 35</a:t>
            </a:r>
            <a:endParaRPr lang="en-US" sz="4000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62098" y="2786058"/>
            <a:ext cx="3081902" cy="407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785786" y="2428868"/>
            <a:ext cx="22322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4000" dirty="0" smtClean="0"/>
              <a:t>836 : 7</a:t>
            </a:r>
            <a:endParaRPr lang="en-US" sz="4000" dirty="0"/>
          </a:p>
        </p:txBody>
      </p:sp>
      <p:grpSp>
        <p:nvGrpSpPr>
          <p:cNvPr id="46" name="Gruppo 45"/>
          <p:cNvGrpSpPr/>
          <p:nvPr/>
        </p:nvGrpSpPr>
        <p:grpSpPr>
          <a:xfrm>
            <a:off x="1268182" y="2180050"/>
            <a:ext cx="4133184" cy="1236260"/>
            <a:chOff x="1268182" y="2180050"/>
            <a:chExt cx="4133184" cy="1236260"/>
          </a:xfrm>
        </p:grpSpPr>
        <p:grpSp>
          <p:nvGrpSpPr>
            <p:cNvPr id="36" name="Gruppo 35"/>
            <p:cNvGrpSpPr/>
            <p:nvPr/>
          </p:nvGrpSpPr>
          <p:grpSpPr>
            <a:xfrm>
              <a:off x="1268182" y="2180050"/>
              <a:ext cx="2232248" cy="1236260"/>
              <a:chOff x="1428728" y="3392066"/>
              <a:chExt cx="2232248" cy="1236260"/>
            </a:xfrm>
          </p:grpSpPr>
          <p:grpSp>
            <p:nvGrpSpPr>
              <p:cNvPr id="35" name="Gruppo 34"/>
              <p:cNvGrpSpPr/>
              <p:nvPr/>
            </p:nvGrpSpPr>
            <p:grpSpPr>
              <a:xfrm>
                <a:off x="1428728" y="3392066"/>
                <a:ext cx="2232248" cy="1236260"/>
                <a:chOff x="1428728" y="3392066"/>
                <a:chExt cx="2232248" cy="1236260"/>
              </a:xfrm>
            </p:grpSpPr>
            <p:sp>
              <p:nvSpPr>
                <p:cNvPr id="29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428728" y="3643314"/>
                  <a:ext cx="2232248" cy="70788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it-IT" sz="4000" dirty="0" smtClean="0"/>
                    <a:t>         =  </a:t>
                  </a:r>
                  <a:endParaRPr lang="en-US" sz="4000" dirty="0"/>
                </a:p>
              </p:txBody>
            </p:sp>
            <p:sp>
              <p:nvSpPr>
                <p:cNvPr id="33" name="CasellaDiTesto 32"/>
                <p:cNvSpPr txBox="1"/>
                <p:nvPr/>
              </p:nvSpPr>
              <p:spPr>
                <a:xfrm>
                  <a:off x="2848862" y="3392066"/>
                  <a:ext cx="432048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4000" dirty="0" smtClean="0"/>
                    <a:t>3</a:t>
                  </a:r>
                  <a:endParaRPr lang="it-IT" sz="4000" dirty="0"/>
                </a:p>
              </p:txBody>
            </p:sp>
            <p:sp>
              <p:nvSpPr>
                <p:cNvPr id="34" name="CasellaDiTesto 33"/>
                <p:cNvSpPr txBox="1"/>
                <p:nvPr/>
              </p:nvSpPr>
              <p:spPr>
                <a:xfrm>
                  <a:off x="2848862" y="3920440"/>
                  <a:ext cx="432048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4000" dirty="0" smtClean="0"/>
                    <a:t>7</a:t>
                  </a:r>
                  <a:endParaRPr lang="it-IT" sz="4000" dirty="0"/>
                </a:p>
              </p:txBody>
            </p:sp>
          </p:grpSp>
          <p:cxnSp>
            <p:nvCxnSpPr>
              <p:cNvPr id="31" name="Connettore 1 30"/>
              <p:cNvCxnSpPr/>
              <p:nvPr/>
            </p:nvCxnSpPr>
            <p:spPr>
              <a:xfrm>
                <a:off x="2883366" y="4000504"/>
                <a:ext cx="357190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Text Box 6"/>
            <p:cNvSpPr txBox="1">
              <a:spLocks noChangeArrowheads="1"/>
            </p:cNvSpPr>
            <p:nvPr/>
          </p:nvSpPr>
          <p:spPr bwMode="auto">
            <a:xfrm>
              <a:off x="3169118" y="2414046"/>
              <a:ext cx="2232248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4000" dirty="0" smtClean="0"/>
                <a:t>119</a:t>
              </a:r>
              <a:endParaRPr lang="en-US" sz="4000" dirty="0"/>
            </a:p>
          </p:txBody>
        </p:sp>
      </p:grpSp>
      <p:grpSp>
        <p:nvGrpSpPr>
          <p:cNvPr id="55" name="Gruppo 54"/>
          <p:cNvGrpSpPr/>
          <p:nvPr/>
        </p:nvGrpSpPr>
        <p:grpSpPr>
          <a:xfrm>
            <a:off x="-471790" y="3489382"/>
            <a:ext cx="4107306" cy="1236260"/>
            <a:chOff x="-471790" y="3489382"/>
            <a:chExt cx="4107306" cy="1236260"/>
          </a:xfrm>
        </p:grpSpPr>
        <p:sp>
          <p:nvSpPr>
            <p:cNvPr id="43" name="Text Box 6"/>
            <p:cNvSpPr txBox="1">
              <a:spLocks noChangeArrowheads="1"/>
            </p:cNvSpPr>
            <p:nvPr/>
          </p:nvSpPr>
          <p:spPr bwMode="auto">
            <a:xfrm>
              <a:off x="2214546" y="3714752"/>
              <a:ext cx="1214446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4000" dirty="0" smtClean="0"/>
                <a:t>: 5 =</a:t>
              </a:r>
              <a:endParaRPr lang="en-US" sz="4000" dirty="0"/>
            </a:p>
          </p:txBody>
        </p:sp>
        <p:grpSp>
          <p:nvGrpSpPr>
            <p:cNvPr id="47" name="Gruppo 46"/>
            <p:cNvGrpSpPr/>
            <p:nvPr/>
          </p:nvGrpSpPr>
          <p:grpSpPr>
            <a:xfrm>
              <a:off x="-471790" y="3489382"/>
              <a:ext cx="4107306" cy="1236260"/>
              <a:chOff x="1268182" y="2180050"/>
              <a:chExt cx="4107306" cy="1236260"/>
            </a:xfrm>
          </p:grpSpPr>
          <p:grpSp>
            <p:nvGrpSpPr>
              <p:cNvPr id="48" name="Gruppo 35"/>
              <p:cNvGrpSpPr/>
              <p:nvPr/>
            </p:nvGrpSpPr>
            <p:grpSpPr>
              <a:xfrm>
                <a:off x="1268182" y="2180050"/>
                <a:ext cx="2232248" cy="1236260"/>
                <a:chOff x="1428728" y="3392066"/>
                <a:chExt cx="2232248" cy="1236260"/>
              </a:xfrm>
            </p:grpSpPr>
            <p:grpSp>
              <p:nvGrpSpPr>
                <p:cNvPr id="50" name="Gruppo 34"/>
                <p:cNvGrpSpPr/>
                <p:nvPr/>
              </p:nvGrpSpPr>
              <p:grpSpPr>
                <a:xfrm>
                  <a:off x="1428728" y="3392066"/>
                  <a:ext cx="2232248" cy="1236260"/>
                  <a:chOff x="1428728" y="3392066"/>
                  <a:chExt cx="2232248" cy="1236260"/>
                </a:xfrm>
              </p:grpSpPr>
              <p:sp>
                <p:nvSpPr>
                  <p:cNvPr id="52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28728" y="3643314"/>
                    <a:ext cx="2232248" cy="70788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it-IT" sz="4000" dirty="0" smtClean="0"/>
                      <a:t>  </a:t>
                    </a:r>
                    <a:endParaRPr lang="en-US" sz="4000" dirty="0"/>
                  </a:p>
                </p:txBody>
              </p:sp>
              <p:sp>
                <p:nvSpPr>
                  <p:cNvPr id="53" name="CasellaDiTesto 52"/>
                  <p:cNvSpPr txBox="1"/>
                  <p:nvPr/>
                </p:nvSpPr>
                <p:spPr>
                  <a:xfrm>
                    <a:off x="2822984" y="3392066"/>
                    <a:ext cx="432048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4000" dirty="0" smtClean="0"/>
                      <a:t>3</a:t>
                    </a:r>
                    <a:endParaRPr lang="it-IT" sz="4000" dirty="0"/>
                  </a:p>
                </p:txBody>
              </p:sp>
              <p:sp>
                <p:nvSpPr>
                  <p:cNvPr id="54" name="CasellaDiTesto 53"/>
                  <p:cNvSpPr txBox="1"/>
                  <p:nvPr/>
                </p:nvSpPr>
                <p:spPr>
                  <a:xfrm>
                    <a:off x="2822984" y="3920440"/>
                    <a:ext cx="432048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4000" dirty="0" smtClean="0"/>
                      <a:t>7</a:t>
                    </a:r>
                    <a:endParaRPr lang="it-IT" sz="4000" dirty="0"/>
                  </a:p>
                </p:txBody>
              </p:sp>
            </p:grpSp>
            <p:cxnSp>
              <p:nvCxnSpPr>
                <p:cNvPr id="51" name="Connettore 1 50"/>
                <p:cNvCxnSpPr/>
                <p:nvPr/>
              </p:nvCxnSpPr>
              <p:spPr>
                <a:xfrm>
                  <a:off x="2857488" y="4000504"/>
                  <a:ext cx="357190" cy="158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9" name="Text Box 6"/>
              <p:cNvSpPr txBox="1">
                <a:spLocks noChangeArrowheads="1"/>
              </p:cNvSpPr>
              <p:nvPr/>
            </p:nvSpPr>
            <p:spPr bwMode="auto">
              <a:xfrm>
                <a:off x="3143240" y="2414046"/>
                <a:ext cx="2232248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it-IT" sz="4000" dirty="0" smtClean="0"/>
                  <a:t>119</a:t>
                </a:r>
                <a:endParaRPr lang="en-US" sz="4000" dirty="0"/>
              </a:p>
            </p:txBody>
          </p:sp>
        </p:grpSp>
      </p:grpSp>
      <p:grpSp>
        <p:nvGrpSpPr>
          <p:cNvPr id="81" name="Gruppo 80"/>
          <p:cNvGrpSpPr/>
          <p:nvPr/>
        </p:nvGrpSpPr>
        <p:grpSpPr>
          <a:xfrm>
            <a:off x="3357554" y="3500438"/>
            <a:ext cx="785818" cy="1236260"/>
            <a:chOff x="3357554" y="3500438"/>
            <a:chExt cx="785818" cy="1236260"/>
          </a:xfrm>
        </p:grpSpPr>
        <p:sp>
          <p:nvSpPr>
            <p:cNvPr id="56" name="CasellaDiTesto 55"/>
            <p:cNvSpPr txBox="1"/>
            <p:nvPr/>
          </p:nvSpPr>
          <p:spPr>
            <a:xfrm>
              <a:off x="3468702" y="3500438"/>
              <a:ext cx="4320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3</a:t>
              </a:r>
              <a:endParaRPr lang="it-IT" sz="4000" dirty="0"/>
            </a:p>
          </p:txBody>
        </p:sp>
        <p:sp>
          <p:nvSpPr>
            <p:cNvPr id="57" name="CasellaDiTesto 56"/>
            <p:cNvSpPr txBox="1"/>
            <p:nvPr/>
          </p:nvSpPr>
          <p:spPr>
            <a:xfrm>
              <a:off x="3357554" y="4028812"/>
              <a:ext cx="785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35</a:t>
              </a:r>
              <a:endParaRPr lang="it-IT" sz="4000" dirty="0"/>
            </a:p>
          </p:txBody>
        </p:sp>
        <p:cxnSp>
          <p:nvCxnSpPr>
            <p:cNvPr id="61" name="Connettore 1 60"/>
            <p:cNvCxnSpPr/>
            <p:nvPr/>
          </p:nvCxnSpPr>
          <p:spPr>
            <a:xfrm>
              <a:off x="3457300" y="4123698"/>
              <a:ext cx="500066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uppo 82"/>
          <p:cNvGrpSpPr/>
          <p:nvPr/>
        </p:nvGrpSpPr>
        <p:grpSpPr>
          <a:xfrm>
            <a:off x="4117494" y="3509064"/>
            <a:ext cx="1346266" cy="1236260"/>
            <a:chOff x="4117494" y="3509064"/>
            <a:chExt cx="1346266" cy="1236260"/>
          </a:xfrm>
        </p:grpSpPr>
        <p:cxnSp>
          <p:nvCxnSpPr>
            <p:cNvPr id="65" name="Connettore 1 64"/>
            <p:cNvCxnSpPr/>
            <p:nvPr/>
          </p:nvCxnSpPr>
          <p:spPr>
            <a:xfrm>
              <a:off x="4151998" y="4117502"/>
              <a:ext cx="35719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CasellaDiTesto 62"/>
            <p:cNvSpPr txBox="1"/>
            <p:nvPr/>
          </p:nvSpPr>
          <p:spPr>
            <a:xfrm>
              <a:off x="4117494" y="3509064"/>
              <a:ext cx="4320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4</a:t>
              </a:r>
              <a:endParaRPr lang="it-IT" sz="4000" dirty="0"/>
            </a:p>
          </p:txBody>
        </p:sp>
        <p:sp>
          <p:nvSpPr>
            <p:cNvPr id="64" name="CasellaDiTesto 63"/>
            <p:cNvSpPr txBox="1"/>
            <p:nvPr/>
          </p:nvSpPr>
          <p:spPr>
            <a:xfrm>
              <a:off x="4117494" y="4037438"/>
              <a:ext cx="4320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5</a:t>
              </a:r>
              <a:endParaRPr lang="it-IT" sz="4000" dirty="0"/>
            </a:p>
          </p:txBody>
        </p:sp>
        <p:sp>
          <p:nvSpPr>
            <p:cNvPr id="66" name="Text Box 6"/>
            <p:cNvSpPr txBox="1">
              <a:spLocks noChangeArrowheads="1"/>
            </p:cNvSpPr>
            <p:nvPr/>
          </p:nvSpPr>
          <p:spPr bwMode="auto">
            <a:xfrm>
              <a:off x="4535066" y="3714752"/>
              <a:ext cx="928694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4000" dirty="0" smtClean="0"/>
                <a:t>23</a:t>
              </a:r>
              <a:endParaRPr lang="en-US" sz="4000" dirty="0"/>
            </a:p>
          </p:txBody>
        </p:sp>
      </p:grpSp>
      <p:cxnSp>
        <p:nvCxnSpPr>
          <p:cNvPr id="67" name="Connettore 1 66"/>
          <p:cNvCxnSpPr/>
          <p:nvPr/>
        </p:nvCxnSpPr>
        <p:spPr>
          <a:xfrm>
            <a:off x="1142976" y="5506098"/>
            <a:ext cx="13681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asellaDiTesto 67"/>
          <p:cNvSpPr txBox="1"/>
          <p:nvPr/>
        </p:nvSpPr>
        <p:spPr>
          <a:xfrm>
            <a:off x="2007072" y="5434090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5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69" name="CasellaDiTesto 68"/>
          <p:cNvSpPr txBox="1"/>
          <p:nvPr/>
        </p:nvSpPr>
        <p:spPr>
          <a:xfrm>
            <a:off x="1142976" y="5435758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7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70" name="CasellaDiTesto 69"/>
          <p:cNvSpPr txBox="1"/>
          <p:nvPr/>
        </p:nvSpPr>
        <p:spPr>
          <a:xfrm>
            <a:off x="1142976" y="4858026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3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71" name="CasellaDiTesto 70"/>
          <p:cNvSpPr txBox="1"/>
          <p:nvPr/>
        </p:nvSpPr>
        <p:spPr>
          <a:xfrm>
            <a:off x="2007072" y="4873762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4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72" name="CasellaDiTesto 71"/>
          <p:cNvSpPr txBox="1"/>
          <p:nvPr/>
        </p:nvSpPr>
        <p:spPr>
          <a:xfrm>
            <a:off x="2655144" y="5146058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23</a:t>
            </a:r>
            <a:endParaRPr lang="it-IT" sz="4000" dirty="0">
              <a:solidFill>
                <a:srgbClr val="FF0000"/>
              </a:solidFill>
            </a:endParaRPr>
          </a:p>
        </p:txBody>
      </p:sp>
      <p:grpSp>
        <p:nvGrpSpPr>
          <p:cNvPr id="80" name="Gruppo 79"/>
          <p:cNvGrpSpPr/>
          <p:nvPr/>
        </p:nvGrpSpPr>
        <p:grpSpPr>
          <a:xfrm>
            <a:off x="3306636" y="4877442"/>
            <a:ext cx="1968932" cy="1285466"/>
            <a:chOff x="4143372" y="4929198"/>
            <a:chExt cx="1968932" cy="1285466"/>
          </a:xfrm>
        </p:grpSpPr>
        <p:cxnSp>
          <p:nvCxnSpPr>
            <p:cNvPr id="74" name="Connettore 1 73"/>
            <p:cNvCxnSpPr/>
            <p:nvPr/>
          </p:nvCxnSpPr>
          <p:spPr>
            <a:xfrm>
              <a:off x="4614204" y="5568260"/>
              <a:ext cx="728464" cy="1052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CasellaDiTesto 74"/>
            <p:cNvSpPr txBox="1"/>
            <p:nvPr/>
          </p:nvSpPr>
          <p:spPr>
            <a:xfrm>
              <a:off x="4600136" y="5506778"/>
              <a:ext cx="71169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35</a:t>
              </a:r>
              <a:endParaRPr lang="it-IT" sz="4000" dirty="0"/>
            </a:p>
          </p:txBody>
        </p:sp>
        <p:sp>
          <p:nvSpPr>
            <p:cNvPr id="76" name="CasellaDiTesto 75"/>
            <p:cNvSpPr txBox="1"/>
            <p:nvPr/>
          </p:nvSpPr>
          <p:spPr>
            <a:xfrm>
              <a:off x="4572000" y="4930714"/>
              <a:ext cx="4320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3</a:t>
              </a:r>
              <a:endParaRPr lang="it-IT" sz="4000" dirty="0"/>
            </a:p>
          </p:txBody>
        </p:sp>
        <p:sp>
          <p:nvSpPr>
            <p:cNvPr id="77" name="CasellaDiTesto 76"/>
            <p:cNvSpPr txBox="1"/>
            <p:nvPr/>
          </p:nvSpPr>
          <p:spPr>
            <a:xfrm>
              <a:off x="4838612" y="4929198"/>
              <a:ext cx="4320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1</a:t>
              </a:r>
              <a:endParaRPr lang="it-IT" sz="4000" dirty="0"/>
            </a:p>
          </p:txBody>
        </p:sp>
        <p:sp>
          <p:nvSpPr>
            <p:cNvPr id="78" name="CasellaDiTesto 77"/>
            <p:cNvSpPr txBox="1"/>
            <p:nvPr/>
          </p:nvSpPr>
          <p:spPr>
            <a:xfrm>
              <a:off x="5392224" y="5218746"/>
              <a:ext cx="72008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23</a:t>
              </a:r>
              <a:endParaRPr lang="it-IT" sz="4000" dirty="0"/>
            </a:p>
          </p:txBody>
        </p:sp>
        <p:sp>
          <p:nvSpPr>
            <p:cNvPr id="79" name="Text Box 6"/>
            <p:cNvSpPr txBox="1">
              <a:spLocks noChangeArrowheads="1"/>
            </p:cNvSpPr>
            <p:nvPr/>
          </p:nvSpPr>
          <p:spPr bwMode="auto">
            <a:xfrm>
              <a:off x="4143372" y="5197698"/>
              <a:ext cx="500066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4000" dirty="0" smtClean="0"/>
                <a:t>=</a:t>
              </a:r>
              <a:endParaRPr lang="en-US" sz="4000" dirty="0"/>
            </a:p>
          </p:txBody>
        </p:sp>
      </p:grpSp>
      <p:sp>
        <p:nvSpPr>
          <p:cNvPr id="58" name="CasellaDiTesto 57"/>
          <p:cNvSpPr txBox="1"/>
          <p:nvPr/>
        </p:nvSpPr>
        <p:spPr>
          <a:xfrm>
            <a:off x="2000232" y="428604"/>
            <a:ext cx="5500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3. Le frazioni multiple</a:t>
            </a:r>
            <a:endParaRPr lang="it-IT" sz="40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68" grpId="0"/>
      <p:bldP spid="69" grpId="0"/>
      <p:bldP spid="70" grpId="0"/>
      <p:bldP spid="71" grpId="0"/>
      <p:bldP spid="7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000232" y="428604"/>
            <a:ext cx="5500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3. Le frazioni multiple</a:t>
            </a:r>
            <a:endParaRPr lang="it-IT" sz="4000" dirty="0">
              <a:latin typeface="Berlin Sans FB" pitchFamily="34" charset="0"/>
            </a:endParaRPr>
          </a:p>
        </p:txBody>
      </p:sp>
      <p:pic>
        <p:nvPicPr>
          <p:cNvPr id="5" name="Picture 8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CasellaDiTesto 24"/>
          <p:cNvSpPr txBox="1"/>
          <p:nvPr/>
        </p:nvSpPr>
        <p:spPr>
          <a:xfrm>
            <a:off x="714348" y="1785926"/>
            <a:ext cx="7715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Come dividere 35 lire tra 8 persone</a:t>
            </a:r>
            <a:endParaRPr lang="it-IT" sz="4000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642910" y="2786058"/>
            <a:ext cx="135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35 : 8</a:t>
            </a:r>
            <a:endParaRPr lang="it-IT" sz="4000" dirty="0"/>
          </a:p>
        </p:txBody>
      </p:sp>
      <p:grpSp>
        <p:nvGrpSpPr>
          <p:cNvPr id="34" name="Gruppo 33"/>
          <p:cNvGrpSpPr/>
          <p:nvPr/>
        </p:nvGrpSpPr>
        <p:grpSpPr>
          <a:xfrm>
            <a:off x="1965728" y="2565548"/>
            <a:ext cx="1571636" cy="1236260"/>
            <a:chOff x="3071802" y="3286124"/>
            <a:chExt cx="1571636" cy="1236260"/>
          </a:xfrm>
        </p:grpSpPr>
        <p:sp>
          <p:nvSpPr>
            <p:cNvPr id="30" name="CasellaDiTesto 29"/>
            <p:cNvSpPr txBox="1"/>
            <p:nvPr/>
          </p:nvSpPr>
          <p:spPr>
            <a:xfrm>
              <a:off x="3526308" y="3286124"/>
              <a:ext cx="4320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3</a:t>
              </a:r>
              <a:endParaRPr lang="it-IT" sz="4000" dirty="0"/>
            </a:p>
          </p:txBody>
        </p:sp>
        <p:sp>
          <p:nvSpPr>
            <p:cNvPr id="31" name="CasellaDiTesto 30"/>
            <p:cNvSpPr txBox="1"/>
            <p:nvPr/>
          </p:nvSpPr>
          <p:spPr>
            <a:xfrm>
              <a:off x="3526308" y="3814498"/>
              <a:ext cx="4320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8</a:t>
              </a:r>
              <a:endParaRPr lang="it-IT" sz="4000" dirty="0"/>
            </a:p>
          </p:txBody>
        </p:sp>
        <p:cxnSp>
          <p:nvCxnSpPr>
            <p:cNvPr id="32" name="Connettore 1 31"/>
            <p:cNvCxnSpPr/>
            <p:nvPr/>
          </p:nvCxnSpPr>
          <p:spPr>
            <a:xfrm>
              <a:off x="3560812" y="3894562"/>
              <a:ext cx="35719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 Box 6"/>
            <p:cNvSpPr txBox="1">
              <a:spLocks noChangeArrowheads="1"/>
            </p:cNvSpPr>
            <p:nvPr/>
          </p:nvSpPr>
          <p:spPr bwMode="auto">
            <a:xfrm>
              <a:off x="3071802" y="3500438"/>
              <a:ext cx="1571636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4000" dirty="0" smtClean="0"/>
                <a:t>=      </a:t>
              </a:r>
              <a:r>
                <a:rPr lang="it-IT" sz="4000" dirty="0" err="1" smtClean="0"/>
                <a:t>4</a:t>
              </a:r>
              <a:endParaRPr lang="en-US" sz="4000" dirty="0"/>
            </a:p>
          </p:txBody>
        </p:sp>
      </p:grpSp>
      <p:sp>
        <p:nvSpPr>
          <p:cNvPr id="35" name="CasellaDiTesto 34"/>
          <p:cNvSpPr txBox="1"/>
          <p:nvPr/>
        </p:nvSpPr>
        <p:spPr>
          <a:xfrm>
            <a:off x="4929222" y="2857496"/>
            <a:ext cx="32087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1 lira = 20 soldi</a:t>
            </a:r>
            <a:endParaRPr lang="it-IT" sz="3200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4929222" y="3435494"/>
            <a:ext cx="3929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1 soldo = 12 denari</a:t>
            </a:r>
            <a:endParaRPr lang="it-IT" sz="3200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642910" y="3786190"/>
            <a:ext cx="4572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35 : 8 = 1050 : 240</a:t>
            </a:r>
            <a:endParaRPr lang="it-IT" sz="4000" dirty="0"/>
          </a:p>
        </p:txBody>
      </p:sp>
      <p:cxnSp>
        <p:nvCxnSpPr>
          <p:cNvPr id="38" name="Connettore 1 37"/>
          <p:cNvCxnSpPr/>
          <p:nvPr/>
        </p:nvCxnSpPr>
        <p:spPr>
          <a:xfrm>
            <a:off x="1142976" y="5506098"/>
            <a:ext cx="13681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sellaDiTesto 38"/>
          <p:cNvSpPr txBox="1"/>
          <p:nvPr/>
        </p:nvSpPr>
        <p:spPr>
          <a:xfrm>
            <a:off x="1857356" y="5434090"/>
            <a:ext cx="8504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20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40" name="CasellaDiTesto 39"/>
          <p:cNvSpPr txBox="1"/>
          <p:nvPr/>
        </p:nvSpPr>
        <p:spPr>
          <a:xfrm>
            <a:off x="1005306" y="5435758"/>
            <a:ext cx="7892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12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41" name="CasellaDiTesto 40"/>
          <p:cNvSpPr txBox="1"/>
          <p:nvPr/>
        </p:nvSpPr>
        <p:spPr>
          <a:xfrm>
            <a:off x="1142976" y="4858026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6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42" name="CasellaDiTesto 41"/>
          <p:cNvSpPr txBox="1"/>
          <p:nvPr/>
        </p:nvSpPr>
        <p:spPr>
          <a:xfrm>
            <a:off x="2007072" y="4873762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7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43" name="CasellaDiTesto 42"/>
          <p:cNvSpPr txBox="1"/>
          <p:nvPr/>
        </p:nvSpPr>
        <p:spPr>
          <a:xfrm>
            <a:off x="2655144" y="5146058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4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44" name="CasellaDiTesto 43"/>
          <p:cNvSpPr txBox="1"/>
          <p:nvPr/>
        </p:nvSpPr>
        <p:spPr>
          <a:xfrm>
            <a:off x="4929190" y="5143512"/>
            <a:ext cx="3286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4 £  7 s  6 d</a:t>
            </a:r>
            <a:endParaRPr lang="it-IT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3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5" grpId="0"/>
      <p:bldP spid="36" grpId="0"/>
      <p:bldP spid="37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000232" y="428604"/>
            <a:ext cx="5500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1. Il calcolo con gli abachi</a:t>
            </a:r>
            <a:endParaRPr lang="it-IT" sz="4000" dirty="0">
              <a:latin typeface="Berlin Sans FB" pitchFamily="34" charset="0"/>
            </a:endParaRPr>
          </a:p>
        </p:txBody>
      </p:sp>
      <p:pic>
        <p:nvPicPr>
          <p:cNvPr id="5" name="Picture 8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magine 6" descr="abaco_rus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4414" y="2000240"/>
            <a:ext cx="6339499" cy="3857652"/>
          </a:xfrm>
          <a:prstGeom prst="rect">
            <a:avLst/>
          </a:prstGeom>
        </p:spPr>
      </p:pic>
      <p:pic>
        <p:nvPicPr>
          <p:cNvPr id="8" name="Immagine 7" descr="abaco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00100" y="2000240"/>
            <a:ext cx="3124200" cy="1466850"/>
          </a:xfrm>
          <a:prstGeom prst="rect">
            <a:avLst/>
          </a:prstGeom>
        </p:spPr>
      </p:pic>
      <p:pic>
        <p:nvPicPr>
          <p:cNvPr id="9" name="Immagine 8" descr="abaco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85852" y="4214818"/>
            <a:ext cx="3562350" cy="1285875"/>
          </a:xfrm>
          <a:prstGeom prst="rect">
            <a:avLst/>
          </a:prstGeom>
        </p:spPr>
      </p:pic>
      <p:pic>
        <p:nvPicPr>
          <p:cNvPr id="10" name="Immagine 9" descr="RomanAbacu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929190" y="2500306"/>
            <a:ext cx="3810000" cy="2543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ruppo 99"/>
          <p:cNvGrpSpPr/>
          <p:nvPr/>
        </p:nvGrpSpPr>
        <p:grpSpPr>
          <a:xfrm>
            <a:off x="2571736" y="1785926"/>
            <a:ext cx="2383332" cy="4572032"/>
            <a:chOff x="1214414" y="1785926"/>
            <a:chExt cx="2383332" cy="4572032"/>
          </a:xfrm>
        </p:grpSpPr>
        <p:cxnSp>
          <p:nvCxnSpPr>
            <p:cNvPr id="47" name="Connettore 1 46"/>
            <p:cNvCxnSpPr/>
            <p:nvPr/>
          </p:nvCxnSpPr>
          <p:spPr>
            <a:xfrm rot="5400000">
              <a:off x="-678693" y="4035429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ttore 1 60"/>
            <p:cNvCxnSpPr/>
            <p:nvPr/>
          </p:nvCxnSpPr>
          <p:spPr>
            <a:xfrm rot="5400000">
              <a:off x="-205728" y="4035429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1 72"/>
            <p:cNvCxnSpPr/>
            <p:nvPr/>
          </p:nvCxnSpPr>
          <p:spPr>
            <a:xfrm rot="5400000">
              <a:off x="294338" y="4035429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ttore 1 84"/>
            <p:cNvCxnSpPr/>
            <p:nvPr/>
          </p:nvCxnSpPr>
          <p:spPr>
            <a:xfrm rot="5400000">
              <a:off x="794404" y="4035430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ttore 1 96"/>
            <p:cNvCxnSpPr/>
            <p:nvPr/>
          </p:nvCxnSpPr>
          <p:spPr>
            <a:xfrm rot="5400000">
              <a:off x="1294470" y="4035429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ettangolo 97"/>
            <p:cNvSpPr/>
            <p:nvPr/>
          </p:nvSpPr>
          <p:spPr>
            <a:xfrm>
              <a:off x="1240292" y="1785926"/>
              <a:ext cx="2357454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9" name="Rettangolo 98"/>
            <p:cNvSpPr/>
            <p:nvPr/>
          </p:nvSpPr>
          <p:spPr>
            <a:xfrm>
              <a:off x="1214414" y="6143644"/>
              <a:ext cx="2357454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" name="CasellaDiTesto 4"/>
          <p:cNvSpPr txBox="1"/>
          <p:nvPr/>
        </p:nvSpPr>
        <p:spPr>
          <a:xfrm>
            <a:off x="2000232" y="428604"/>
            <a:ext cx="5500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1. Il calcolo con gli abachi</a:t>
            </a:r>
            <a:endParaRPr lang="it-IT" sz="4000" dirty="0">
              <a:latin typeface="Berlin Sans FB" pitchFamily="34" charset="0"/>
            </a:endParaRPr>
          </a:p>
        </p:txBody>
      </p:sp>
      <p:pic>
        <p:nvPicPr>
          <p:cNvPr id="6" name="Picture 8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Ovale 25"/>
          <p:cNvSpPr/>
          <p:nvPr/>
        </p:nvSpPr>
        <p:spPr>
          <a:xfrm rot="18971962">
            <a:off x="2696153" y="241202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Ovale 26"/>
          <p:cNvSpPr/>
          <p:nvPr/>
        </p:nvSpPr>
        <p:spPr>
          <a:xfrm rot="18971962">
            <a:off x="2687527" y="272608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Ovale 37"/>
          <p:cNvSpPr/>
          <p:nvPr/>
        </p:nvSpPr>
        <p:spPr>
          <a:xfrm rot="18971962">
            <a:off x="2687527" y="3037718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Ovale 38"/>
          <p:cNvSpPr/>
          <p:nvPr/>
        </p:nvSpPr>
        <p:spPr>
          <a:xfrm rot="18971962">
            <a:off x="2687527" y="334072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Ovale 39"/>
          <p:cNvSpPr/>
          <p:nvPr/>
        </p:nvSpPr>
        <p:spPr>
          <a:xfrm rot="18971962">
            <a:off x="2687528" y="366339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Ovale 40"/>
          <p:cNvSpPr/>
          <p:nvPr/>
        </p:nvSpPr>
        <p:spPr>
          <a:xfrm rot="18971962">
            <a:off x="2687527" y="398366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Ovale 41"/>
          <p:cNvSpPr/>
          <p:nvPr/>
        </p:nvSpPr>
        <p:spPr>
          <a:xfrm rot="18971962">
            <a:off x="2687527" y="429529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Ovale 42"/>
          <p:cNvSpPr/>
          <p:nvPr/>
        </p:nvSpPr>
        <p:spPr>
          <a:xfrm rot="18971962">
            <a:off x="2687528" y="460933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Ovale 43"/>
          <p:cNvSpPr/>
          <p:nvPr/>
        </p:nvSpPr>
        <p:spPr>
          <a:xfrm rot="18971962">
            <a:off x="2687527" y="4929610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Ovale 44"/>
          <p:cNvSpPr/>
          <p:nvPr/>
        </p:nvSpPr>
        <p:spPr>
          <a:xfrm rot="18971962">
            <a:off x="2687526" y="524124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Ovale 50"/>
          <p:cNvSpPr/>
          <p:nvPr/>
        </p:nvSpPr>
        <p:spPr>
          <a:xfrm rot="18971962">
            <a:off x="3169118" y="241202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Ovale 51"/>
          <p:cNvSpPr/>
          <p:nvPr/>
        </p:nvSpPr>
        <p:spPr>
          <a:xfrm rot="18971962">
            <a:off x="3160492" y="272608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Ovale 52"/>
          <p:cNvSpPr/>
          <p:nvPr/>
        </p:nvSpPr>
        <p:spPr>
          <a:xfrm rot="18971962">
            <a:off x="3160492" y="3037718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4" name="Ovale 53"/>
          <p:cNvSpPr/>
          <p:nvPr/>
        </p:nvSpPr>
        <p:spPr>
          <a:xfrm rot="18971962">
            <a:off x="3160492" y="334072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5" name="Ovale 54"/>
          <p:cNvSpPr/>
          <p:nvPr/>
        </p:nvSpPr>
        <p:spPr>
          <a:xfrm rot="18971962">
            <a:off x="3160493" y="366339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6" name="Ovale 55"/>
          <p:cNvSpPr/>
          <p:nvPr/>
        </p:nvSpPr>
        <p:spPr>
          <a:xfrm rot="18971962">
            <a:off x="3160492" y="398366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7" name="Ovale 56"/>
          <p:cNvSpPr/>
          <p:nvPr/>
        </p:nvSpPr>
        <p:spPr>
          <a:xfrm rot="18971962">
            <a:off x="3160492" y="429529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8" name="Ovale 57"/>
          <p:cNvSpPr/>
          <p:nvPr/>
        </p:nvSpPr>
        <p:spPr>
          <a:xfrm rot="18971962">
            <a:off x="3160493" y="460933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9" name="Ovale 58"/>
          <p:cNvSpPr/>
          <p:nvPr/>
        </p:nvSpPr>
        <p:spPr>
          <a:xfrm rot="18971962">
            <a:off x="3160492" y="4929610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0" name="Ovale 59"/>
          <p:cNvSpPr/>
          <p:nvPr/>
        </p:nvSpPr>
        <p:spPr>
          <a:xfrm rot="18971962">
            <a:off x="3160491" y="524124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3" name="Ovale 62"/>
          <p:cNvSpPr/>
          <p:nvPr/>
        </p:nvSpPr>
        <p:spPr>
          <a:xfrm rot="18971962">
            <a:off x="3669184" y="241202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4" name="Ovale 63"/>
          <p:cNvSpPr/>
          <p:nvPr/>
        </p:nvSpPr>
        <p:spPr>
          <a:xfrm rot="18971962">
            <a:off x="3660558" y="272608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Ovale 64"/>
          <p:cNvSpPr/>
          <p:nvPr/>
        </p:nvSpPr>
        <p:spPr>
          <a:xfrm rot="18971962">
            <a:off x="3660558" y="3037718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Ovale 65"/>
          <p:cNvSpPr/>
          <p:nvPr/>
        </p:nvSpPr>
        <p:spPr>
          <a:xfrm rot="18971962">
            <a:off x="3660558" y="334072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7" name="Ovale 66"/>
          <p:cNvSpPr/>
          <p:nvPr/>
        </p:nvSpPr>
        <p:spPr>
          <a:xfrm rot="18971962">
            <a:off x="3660559" y="366339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8" name="Ovale 67"/>
          <p:cNvSpPr/>
          <p:nvPr/>
        </p:nvSpPr>
        <p:spPr>
          <a:xfrm rot="18971962">
            <a:off x="3660558" y="398366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9" name="Ovale 68"/>
          <p:cNvSpPr/>
          <p:nvPr/>
        </p:nvSpPr>
        <p:spPr>
          <a:xfrm rot="18971962">
            <a:off x="3660558" y="429529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0" name="Ovale 69"/>
          <p:cNvSpPr/>
          <p:nvPr/>
        </p:nvSpPr>
        <p:spPr>
          <a:xfrm rot="18971962">
            <a:off x="3660559" y="460933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1" name="Ovale 70"/>
          <p:cNvSpPr/>
          <p:nvPr/>
        </p:nvSpPr>
        <p:spPr>
          <a:xfrm rot="18971962">
            <a:off x="3660558" y="4929610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2" name="Ovale 71"/>
          <p:cNvSpPr/>
          <p:nvPr/>
        </p:nvSpPr>
        <p:spPr>
          <a:xfrm rot="18971962">
            <a:off x="3660557" y="524124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5" name="Ovale 74"/>
          <p:cNvSpPr/>
          <p:nvPr/>
        </p:nvSpPr>
        <p:spPr>
          <a:xfrm rot="18971962">
            <a:off x="4169250" y="2412030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6" name="Ovale 75"/>
          <p:cNvSpPr/>
          <p:nvPr/>
        </p:nvSpPr>
        <p:spPr>
          <a:xfrm rot="18971962">
            <a:off x="4160624" y="2726090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7" name="Ovale 76"/>
          <p:cNvSpPr/>
          <p:nvPr/>
        </p:nvSpPr>
        <p:spPr>
          <a:xfrm rot="18971962">
            <a:off x="4160624" y="303771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8" name="Ovale 77"/>
          <p:cNvSpPr/>
          <p:nvPr/>
        </p:nvSpPr>
        <p:spPr>
          <a:xfrm rot="18971962">
            <a:off x="4160624" y="3340724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9" name="Ovale 78"/>
          <p:cNvSpPr/>
          <p:nvPr/>
        </p:nvSpPr>
        <p:spPr>
          <a:xfrm rot="18971962">
            <a:off x="4160625" y="3663394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0" name="Ovale 79"/>
          <p:cNvSpPr/>
          <p:nvPr/>
        </p:nvSpPr>
        <p:spPr>
          <a:xfrm rot="18971962">
            <a:off x="4160624" y="3983666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1" name="Ovale 80"/>
          <p:cNvSpPr/>
          <p:nvPr/>
        </p:nvSpPr>
        <p:spPr>
          <a:xfrm rot="18971962">
            <a:off x="4160624" y="4295296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2" name="Ovale 81"/>
          <p:cNvSpPr/>
          <p:nvPr/>
        </p:nvSpPr>
        <p:spPr>
          <a:xfrm rot="18971962">
            <a:off x="4160625" y="4609340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3" name="Ovale 82"/>
          <p:cNvSpPr/>
          <p:nvPr/>
        </p:nvSpPr>
        <p:spPr>
          <a:xfrm rot="18971962">
            <a:off x="4160624" y="492961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4" name="Ovale 83"/>
          <p:cNvSpPr/>
          <p:nvPr/>
        </p:nvSpPr>
        <p:spPr>
          <a:xfrm rot="18971962">
            <a:off x="4160623" y="5241242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7" name="Ovale 86"/>
          <p:cNvSpPr/>
          <p:nvPr/>
        </p:nvSpPr>
        <p:spPr>
          <a:xfrm rot="18971962">
            <a:off x="4669316" y="241202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8" name="Ovale 87"/>
          <p:cNvSpPr/>
          <p:nvPr/>
        </p:nvSpPr>
        <p:spPr>
          <a:xfrm rot="18971962">
            <a:off x="4660690" y="272608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9" name="Ovale 88"/>
          <p:cNvSpPr/>
          <p:nvPr/>
        </p:nvSpPr>
        <p:spPr>
          <a:xfrm rot="18971962">
            <a:off x="4660690" y="3037718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0" name="Ovale 89"/>
          <p:cNvSpPr/>
          <p:nvPr/>
        </p:nvSpPr>
        <p:spPr>
          <a:xfrm rot="18971962">
            <a:off x="4660690" y="334072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1" name="Ovale 90"/>
          <p:cNvSpPr/>
          <p:nvPr/>
        </p:nvSpPr>
        <p:spPr>
          <a:xfrm rot="18971962">
            <a:off x="4660691" y="366339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2" name="Ovale 91"/>
          <p:cNvSpPr/>
          <p:nvPr/>
        </p:nvSpPr>
        <p:spPr>
          <a:xfrm rot="18971962">
            <a:off x="4660690" y="398366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3" name="Ovale 92"/>
          <p:cNvSpPr/>
          <p:nvPr/>
        </p:nvSpPr>
        <p:spPr>
          <a:xfrm rot="18971962">
            <a:off x="4660690" y="429529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4" name="Ovale 93"/>
          <p:cNvSpPr/>
          <p:nvPr/>
        </p:nvSpPr>
        <p:spPr>
          <a:xfrm rot="18971962">
            <a:off x="4660691" y="460933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5" name="Ovale 94"/>
          <p:cNvSpPr/>
          <p:nvPr/>
        </p:nvSpPr>
        <p:spPr>
          <a:xfrm rot="18971962">
            <a:off x="4660690" y="4929610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6" name="Ovale 95"/>
          <p:cNvSpPr/>
          <p:nvPr/>
        </p:nvSpPr>
        <p:spPr>
          <a:xfrm rot="18971962">
            <a:off x="4660689" y="524124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1" name="CasellaDiTesto 100"/>
          <p:cNvSpPr txBox="1"/>
          <p:nvPr/>
        </p:nvSpPr>
        <p:spPr>
          <a:xfrm>
            <a:off x="6215074" y="2285992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1</a:t>
            </a:r>
            <a:endParaRPr lang="it-IT" sz="4000" dirty="0"/>
          </a:p>
        </p:txBody>
      </p:sp>
      <p:sp>
        <p:nvSpPr>
          <p:cNvPr id="104" name="CasellaDiTesto 103"/>
          <p:cNvSpPr txBox="1"/>
          <p:nvPr/>
        </p:nvSpPr>
        <p:spPr>
          <a:xfrm>
            <a:off x="6463892" y="2285992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3</a:t>
            </a:r>
            <a:endParaRPr lang="it-IT" sz="4000" dirty="0"/>
          </a:p>
        </p:txBody>
      </p:sp>
      <p:sp>
        <p:nvSpPr>
          <p:cNvPr id="105" name="CasellaDiTesto 104"/>
          <p:cNvSpPr txBox="1"/>
          <p:nvPr/>
        </p:nvSpPr>
        <p:spPr>
          <a:xfrm>
            <a:off x="6715140" y="2285992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2</a:t>
            </a:r>
            <a:endParaRPr lang="it-IT" sz="4000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7035396" y="2285992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+</a:t>
            </a:r>
            <a:endParaRPr lang="it-IT" sz="4000" dirty="0"/>
          </a:p>
        </p:txBody>
      </p:sp>
      <p:sp>
        <p:nvSpPr>
          <p:cNvPr id="107" name="CasellaDiTesto 106"/>
          <p:cNvSpPr txBox="1"/>
          <p:nvPr/>
        </p:nvSpPr>
        <p:spPr>
          <a:xfrm>
            <a:off x="7626582" y="2285992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7</a:t>
            </a:r>
            <a:endParaRPr lang="it-IT" sz="4000" dirty="0"/>
          </a:p>
        </p:txBody>
      </p:sp>
      <p:sp>
        <p:nvSpPr>
          <p:cNvPr id="108" name="CasellaDiTesto 107"/>
          <p:cNvSpPr txBox="1"/>
          <p:nvPr/>
        </p:nvSpPr>
        <p:spPr>
          <a:xfrm>
            <a:off x="7858148" y="2285992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3</a:t>
            </a:r>
            <a:endParaRPr lang="it-IT" sz="4000" dirty="0"/>
          </a:p>
        </p:txBody>
      </p:sp>
      <p:sp>
        <p:nvSpPr>
          <p:cNvPr id="109" name="CasellaDiTesto 108"/>
          <p:cNvSpPr txBox="1"/>
          <p:nvPr/>
        </p:nvSpPr>
        <p:spPr>
          <a:xfrm>
            <a:off x="7358082" y="2292486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4</a:t>
            </a:r>
            <a:endParaRPr lang="it-IT" sz="4000" dirty="0"/>
          </a:p>
        </p:txBody>
      </p:sp>
      <p:sp>
        <p:nvSpPr>
          <p:cNvPr id="74" name="CasellaDiTesto 73"/>
          <p:cNvSpPr txBox="1"/>
          <p:nvPr/>
        </p:nvSpPr>
        <p:spPr>
          <a:xfrm>
            <a:off x="6643702" y="2285992"/>
            <a:ext cx="1214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605</a:t>
            </a:r>
            <a:endParaRPr lang="it-IT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9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11111E-6 L -1.11111E-6 0.0944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48148E-6 L -1.11111E-6 0.09444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0.00231 L -4.16667E-6 0.09004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8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8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8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8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10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8403 " pathEditMode="relative" ptsTypes="AA">
                                      <p:cBhvr>
                                        <p:cTn id="52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8403 " pathEditMode="relative" ptsTypes="AA">
                                      <p:cBhvr>
                                        <p:cTn id="54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8403 " pathEditMode="relative" ptsTypes="AA">
                                      <p:cBhvr>
                                        <p:cTn id="56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8403 " pathEditMode="relative" ptsTypes="AA">
                                      <p:cBhvr>
                                        <p:cTn id="58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8403 " pathEditMode="relative" ptsTypes="AA">
                                      <p:cBhvr>
                                        <p:cTn id="60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8403 " pathEditMode="relative" ptsTypes="AA">
                                      <p:cBhvr>
                                        <p:cTn id="6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8403 " pathEditMode="relative" ptsTypes="AA">
                                      <p:cBhvr>
                                        <p:cTn id="6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 tmFilter="0, 0; .2, .5; .8, .5; 1, 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250" autoRev="1" fill="hold"/>
                                        <p:tgtEl>
                                          <p:spTgt spid="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 tmFilter="0, 0; .2, .5; .8, .5; 1, 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250" autoRev="1" fill="hold"/>
                                        <p:tgtEl>
                                          <p:spTgt spid="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 tmFilter="0, 0; .2, .5; .8, .5; 1, 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250" autoRev="1" fill="hold"/>
                                        <p:tgtEl>
                                          <p:spTgt spid="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25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8403 " pathEditMode="relative" ptsTypes="AA">
                                      <p:cBhvr>
                                        <p:cTn id="8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8403 " pathEditMode="relative" ptsTypes="AA">
                                      <p:cBhvr>
                                        <p:cTn id="86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8403 " pathEditMode="relative" ptsTypes="AA">
                                      <p:cBhvr>
                                        <p:cTn id="8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8403 " pathEditMode="relative" ptsTypes="AA">
                                      <p:cBhvr>
                                        <p:cTn id="9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 tmFilter="0, 0; .2, .5; .8, .5; 1, 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5" dur="250" autoRev="1" fill="hold"/>
                                        <p:tgtEl>
                                          <p:spTgt spid="9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 tmFilter="0, 0; .2, .5; .8, .5; 1, 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250" autoRev="1" fill="hold"/>
                                        <p:tgtEl>
                                          <p:spTgt spid="9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 tmFilter="0, 0; .2, .5; .8, .5; 1, 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1" dur="250" autoRev="1" fill="hold"/>
                                        <p:tgtEl>
                                          <p:spTgt spid="10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8403 " pathEditMode="relative" ptsTypes="AA">
                                      <p:cBhvr>
                                        <p:cTn id="104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8403 " pathEditMode="relative" ptsTypes="AA">
                                      <p:cBhvr>
                                        <p:cTn id="106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 tmFilter="0, 0; .2, .5; .8, .5; 1, 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1" dur="250" autoRev="1" fill="hold"/>
                                        <p:tgtEl>
                                          <p:spTgt spid="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 tmFilter="0, 0; .2, .5; .8, .5; 1, 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4" dur="250" autoRev="1" fill="hold"/>
                                        <p:tgtEl>
                                          <p:spTgt spid="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 tmFilter="0, 0; .2, .5; .8, .5; 1, 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250" autoRev="1" fill="hold"/>
                                        <p:tgtEl>
                                          <p:spTgt spid="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 tmFilter="0, 0; .2, .5; .8, .5; 1, 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0" dur="250" autoRev="1" fill="hold"/>
                                        <p:tgtEl>
                                          <p:spTgt spid="10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7338 " pathEditMode="relative" ptsTypes="AA">
                                      <p:cBhvr>
                                        <p:cTn id="123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7338 " pathEditMode="relative" ptsTypes="AA">
                                      <p:cBhvr>
                                        <p:cTn id="125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7338 " pathEditMode="relative" ptsTypes="AA">
                                      <p:cBhvr>
                                        <p:cTn id="127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" pathEditMode="relative" ptsTypes="AA">
                                      <p:cBhvr>
                                        <p:cTn id="131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" pathEditMode="relative" ptsTypes="AA">
                                      <p:cBhvr>
                                        <p:cTn id="133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" pathEditMode="relative" ptsTypes="AA">
                                      <p:cBhvr>
                                        <p:cTn id="135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" pathEditMode="relative" ptsTypes="AA">
                                      <p:cBhvr>
                                        <p:cTn id="137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" pathEditMode="relative" ptsTypes="AA">
                                      <p:cBhvr>
                                        <p:cTn id="139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0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" pathEditMode="relative" ptsTypes="AA">
                                      <p:cBhvr>
                                        <p:cTn id="14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2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" pathEditMode="relative" ptsTypes="AA">
                                      <p:cBhvr>
                                        <p:cTn id="143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4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" pathEditMode="relative" ptsTypes="AA">
                                      <p:cBhvr>
                                        <p:cTn id="145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6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" pathEditMode="relative" ptsTypes="AA">
                                      <p:cBhvr>
                                        <p:cTn id="147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" pathEditMode="relative" ptsTypes="AA">
                                      <p:cBhvr>
                                        <p:cTn id="149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8.14815E-6 L 1.11111E-6 0.07361 " pathEditMode="relative" ptsTypes="AA">
                                      <p:cBhvr>
                                        <p:cTn id="152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 tmFilter="0, 0; .2, .5; .8, .5; 1, 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7" dur="250" autoRev="1" fill="hold"/>
                                        <p:tgtEl>
                                          <p:spTgt spid="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 tmFilter="0, 0; .2, .5; .8, .5; 1, 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0" dur="250" autoRev="1" fill="hold"/>
                                        <p:tgtEl>
                                          <p:spTgt spid="10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7338 " pathEditMode="relative" ptsTypes="AA">
                                      <p:cBhvr>
                                        <p:cTn id="163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7" grpId="1" animBg="1"/>
      <p:bldP spid="68" grpId="0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5" grpId="0" animBg="1"/>
      <p:bldP spid="75" grpId="1" animBg="1"/>
      <p:bldP spid="75" grpId="2" animBg="1"/>
      <p:bldP spid="76" grpId="0" animBg="1"/>
      <p:bldP spid="76" grpId="1" animBg="1"/>
      <p:bldP spid="76" grpId="2" animBg="1"/>
      <p:bldP spid="77" grpId="0" animBg="1"/>
      <p:bldP spid="77" grpId="1" animBg="1"/>
      <p:bldP spid="77" grpId="2" animBg="1"/>
      <p:bldP spid="78" grpId="0" animBg="1"/>
      <p:bldP spid="78" grpId="1" animBg="1"/>
      <p:bldP spid="78" grpId="2" animBg="1"/>
      <p:bldP spid="79" grpId="0" animBg="1"/>
      <p:bldP spid="79" grpId="1" animBg="1"/>
      <p:bldP spid="79" grpId="2" animBg="1"/>
      <p:bldP spid="80" grpId="0" animBg="1"/>
      <p:bldP spid="80" grpId="1" animBg="1"/>
      <p:bldP spid="80" grpId="2" animBg="1"/>
      <p:bldP spid="81" grpId="0" animBg="1"/>
      <p:bldP spid="81" grpId="1" animBg="1"/>
      <p:bldP spid="81" grpId="2" animBg="1"/>
      <p:bldP spid="82" grpId="0" animBg="1"/>
      <p:bldP spid="82" grpId="1" animBg="1"/>
      <p:bldP spid="82" grpId="2" animBg="1"/>
      <p:bldP spid="83" grpId="0" animBg="1"/>
      <p:bldP spid="83" grpId="1" animBg="1"/>
      <p:bldP spid="83" grpId="2" animBg="1"/>
      <p:bldP spid="84" grpId="0" animBg="1"/>
      <p:bldP spid="84" grpId="1" animBg="1"/>
      <p:bldP spid="84" grpId="2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101" grpId="0"/>
      <p:bldP spid="101" grpId="1"/>
      <p:bldP spid="104" grpId="0"/>
      <p:bldP spid="104" grpId="1"/>
      <p:bldP spid="105" grpId="0"/>
      <p:bldP spid="105" grpId="1"/>
      <p:bldP spid="106" grpId="0"/>
      <p:bldP spid="107" grpId="0"/>
      <p:bldP spid="107" grpId="1"/>
      <p:bldP spid="108" grpId="0"/>
      <p:bldP spid="108" grpId="1"/>
      <p:bldP spid="109" grpId="0"/>
      <p:bldP spid="109" grpId="1"/>
      <p:bldP spid="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99"/>
          <p:cNvGrpSpPr/>
          <p:nvPr/>
        </p:nvGrpSpPr>
        <p:grpSpPr>
          <a:xfrm>
            <a:off x="2571736" y="1785926"/>
            <a:ext cx="2383332" cy="4572032"/>
            <a:chOff x="1214414" y="1785926"/>
            <a:chExt cx="2383332" cy="4572032"/>
          </a:xfrm>
        </p:grpSpPr>
        <p:cxnSp>
          <p:nvCxnSpPr>
            <p:cNvPr id="47" name="Connettore 1 46"/>
            <p:cNvCxnSpPr/>
            <p:nvPr/>
          </p:nvCxnSpPr>
          <p:spPr>
            <a:xfrm rot="5400000">
              <a:off x="-678693" y="4035429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ttore 1 60"/>
            <p:cNvCxnSpPr/>
            <p:nvPr/>
          </p:nvCxnSpPr>
          <p:spPr>
            <a:xfrm rot="5400000">
              <a:off x="-205728" y="4035429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1 72"/>
            <p:cNvCxnSpPr/>
            <p:nvPr/>
          </p:nvCxnSpPr>
          <p:spPr>
            <a:xfrm rot="5400000">
              <a:off x="294338" y="4035429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ttore 1 84"/>
            <p:cNvCxnSpPr/>
            <p:nvPr/>
          </p:nvCxnSpPr>
          <p:spPr>
            <a:xfrm rot="5400000">
              <a:off x="794404" y="4035430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ttore 1 96"/>
            <p:cNvCxnSpPr/>
            <p:nvPr/>
          </p:nvCxnSpPr>
          <p:spPr>
            <a:xfrm rot="5400000">
              <a:off x="1294470" y="4035429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ettangolo 97"/>
            <p:cNvSpPr/>
            <p:nvPr/>
          </p:nvSpPr>
          <p:spPr>
            <a:xfrm>
              <a:off x="1240292" y="1785926"/>
              <a:ext cx="2357454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9" name="Rettangolo 98"/>
            <p:cNvSpPr/>
            <p:nvPr/>
          </p:nvSpPr>
          <p:spPr>
            <a:xfrm>
              <a:off x="1214414" y="6143644"/>
              <a:ext cx="2357454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" name="CasellaDiTesto 4"/>
          <p:cNvSpPr txBox="1"/>
          <p:nvPr/>
        </p:nvSpPr>
        <p:spPr>
          <a:xfrm>
            <a:off x="2000232" y="428604"/>
            <a:ext cx="5500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1. Il calcolo con gli abachi</a:t>
            </a:r>
            <a:endParaRPr lang="it-IT" sz="4000" dirty="0">
              <a:latin typeface="Berlin Sans FB" pitchFamily="34" charset="0"/>
            </a:endParaRPr>
          </a:p>
        </p:txBody>
      </p:sp>
      <p:pic>
        <p:nvPicPr>
          <p:cNvPr id="6" name="Picture 8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Ovale 25"/>
          <p:cNvSpPr/>
          <p:nvPr/>
        </p:nvSpPr>
        <p:spPr>
          <a:xfrm rot="18971962">
            <a:off x="2696153" y="241202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Ovale 26"/>
          <p:cNvSpPr/>
          <p:nvPr/>
        </p:nvSpPr>
        <p:spPr>
          <a:xfrm rot="18971962">
            <a:off x="2687527" y="272608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Ovale 37"/>
          <p:cNvSpPr/>
          <p:nvPr/>
        </p:nvSpPr>
        <p:spPr>
          <a:xfrm rot="18971962">
            <a:off x="2687527" y="3037718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Ovale 38"/>
          <p:cNvSpPr/>
          <p:nvPr/>
        </p:nvSpPr>
        <p:spPr>
          <a:xfrm rot="18971962">
            <a:off x="2687527" y="334072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Ovale 39"/>
          <p:cNvSpPr/>
          <p:nvPr/>
        </p:nvSpPr>
        <p:spPr>
          <a:xfrm rot="18971962">
            <a:off x="2687528" y="366339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Ovale 40"/>
          <p:cNvSpPr/>
          <p:nvPr/>
        </p:nvSpPr>
        <p:spPr>
          <a:xfrm rot="18971962">
            <a:off x="2687527" y="398366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Ovale 41"/>
          <p:cNvSpPr/>
          <p:nvPr/>
        </p:nvSpPr>
        <p:spPr>
          <a:xfrm rot="18971962">
            <a:off x="2687527" y="429529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Ovale 42"/>
          <p:cNvSpPr/>
          <p:nvPr/>
        </p:nvSpPr>
        <p:spPr>
          <a:xfrm rot="18971962">
            <a:off x="2687528" y="460933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Ovale 43"/>
          <p:cNvSpPr/>
          <p:nvPr/>
        </p:nvSpPr>
        <p:spPr>
          <a:xfrm rot="18971962">
            <a:off x="2687527" y="4929610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Ovale 44"/>
          <p:cNvSpPr/>
          <p:nvPr/>
        </p:nvSpPr>
        <p:spPr>
          <a:xfrm rot="18971962">
            <a:off x="2687526" y="524124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Ovale 50"/>
          <p:cNvSpPr/>
          <p:nvPr/>
        </p:nvSpPr>
        <p:spPr>
          <a:xfrm rot="18971962">
            <a:off x="3169118" y="241202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Ovale 51"/>
          <p:cNvSpPr/>
          <p:nvPr/>
        </p:nvSpPr>
        <p:spPr>
          <a:xfrm rot="18971962">
            <a:off x="3160492" y="272608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Ovale 52"/>
          <p:cNvSpPr/>
          <p:nvPr/>
        </p:nvSpPr>
        <p:spPr>
          <a:xfrm rot="18971962">
            <a:off x="3160492" y="3037718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4" name="Ovale 53"/>
          <p:cNvSpPr/>
          <p:nvPr/>
        </p:nvSpPr>
        <p:spPr>
          <a:xfrm rot="18971962">
            <a:off x="3160492" y="334072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5" name="Ovale 54"/>
          <p:cNvSpPr/>
          <p:nvPr/>
        </p:nvSpPr>
        <p:spPr>
          <a:xfrm rot="18971962">
            <a:off x="3160493" y="366339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6" name="Ovale 55"/>
          <p:cNvSpPr/>
          <p:nvPr/>
        </p:nvSpPr>
        <p:spPr>
          <a:xfrm rot="18971962">
            <a:off x="3160492" y="398366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7" name="Ovale 56"/>
          <p:cNvSpPr/>
          <p:nvPr/>
        </p:nvSpPr>
        <p:spPr>
          <a:xfrm rot="18971962">
            <a:off x="3160492" y="429529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8" name="Ovale 57"/>
          <p:cNvSpPr/>
          <p:nvPr/>
        </p:nvSpPr>
        <p:spPr>
          <a:xfrm rot="18971962">
            <a:off x="3160493" y="460933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9" name="Ovale 58"/>
          <p:cNvSpPr/>
          <p:nvPr/>
        </p:nvSpPr>
        <p:spPr>
          <a:xfrm rot="18971962">
            <a:off x="3160492" y="4929610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0" name="Ovale 59"/>
          <p:cNvSpPr/>
          <p:nvPr/>
        </p:nvSpPr>
        <p:spPr>
          <a:xfrm rot="18971962">
            <a:off x="3160491" y="524124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3" name="Ovale 62"/>
          <p:cNvSpPr/>
          <p:nvPr/>
        </p:nvSpPr>
        <p:spPr>
          <a:xfrm rot="18971962">
            <a:off x="3669184" y="241202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4" name="Ovale 63"/>
          <p:cNvSpPr/>
          <p:nvPr/>
        </p:nvSpPr>
        <p:spPr>
          <a:xfrm rot="18971962">
            <a:off x="3660558" y="272608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Ovale 64"/>
          <p:cNvSpPr/>
          <p:nvPr/>
        </p:nvSpPr>
        <p:spPr>
          <a:xfrm rot="18971962">
            <a:off x="3660558" y="3037718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Ovale 65"/>
          <p:cNvSpPr/>
          <p:nvPr/>
        </p:nvSpPr>
        <p:spPr>
          <a:xfrm rot="18971962">
            <a:off x="3660558" y="334072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7" name="Ovale 66"/>
          <p:cNvSpPr/>
          <p:nvPr/>
        </p:nvSpPr>
        <p:spPr>
          <a:xfrm rot="18971962">
            <a:off x="3660559" y="366339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8" name="Ovale 67"/>
          <p:cNvSpPr/>
          <p:nvPr/>
        </p:nvSpPr>
        <p:spPr>
          <a:xfrm rot="18971962">
            <a:off x="3660558" y="398366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9" name="Ovale 68"/>
          <p:cNvSpPr/>
          <p:nvPr/>
        </p:nvSpPr>
        <p:spPr>
          <a:xfrm rot="18971962">
            <a:off x="3660558" y="429529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0" name="Ovale 69"/>
          <p:cNvSpPr/>
          <p:nvPr/>
        </p:nvSpPr>
        <p:spPr>
          <a:xfrm rot="18971962">
            <a:off x="3660559" y="460933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1" name="Ovale 70"/>
          <p:cNvSpPr/>
          <p:nvPr/>
        </p:nvSpPr>
        <p:spPr>
          <a:xfrm rot="18971962">
            <a:off x="3660558" y="4929610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2" name="Ovale 71"/>
          <p:cNvSpPr/>
          <p:nvPr/>
        </p:nvSpPr>
        <p:spPr>
          <a:xfrm rot="18971962">
            <a:off x="3660557" y="524124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5" name="Ovale 74"/>
          <p:cNvSpPr/>
          <p:nvPr/>
        </p:nvSpPr>
        <p:spPr>
          <a:xfrm rot="18971962">
            <a:off x="4169250" y="2412030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6" name="Ovale 75"/>
          <p:cNvSpPr/>
          <p:nvPr/>
        </p:nvSpPr>
        <p:spPr>
          <a:xfrm rot="18971962">
            <a:off x="4160624" y="2726090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7" name="Ovale 76"/>
          <p:cNvSpPr/>
          <p:nvPr/>
        </p:nvSpPr>
        <p:spPr>
          <a:xfrm rot="18971962">
            <a:off x="4160624" y="303771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8" name="Ovale 77"/>
          <p:cNvSpPr/>
          <p:nvPr/>
        </p:nvSpPr>
        <p:spPr>
          <a:xfrm rot="18971962">
            <a:off x="4160624" y="3340724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9" name="Ovale 78"/>
          <p:cNvSpPr/>
          <p:nvPr/>
        </p:nvSpPr>
        <p:spPr>
          <a:xfrm rot="18971962">
            <a:off x="4160625" y="3663394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0" name="Ovale 79"/>
          <p:cNvSpPr/>
          <p:nvPr/>
        </p:nvSpPr>
        <p:spPr>
          <a:xfrm rot="18971962">
            <a:off x="4160624" y="3983666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1" name="Ovale 80"/>
          <p:cNvSpPr/>
          <p:nvPr/>
        </p:nvSpPr>
        <p:spPr>
          <a:xfrm rot="18971962">
            <a:off x="4160624" y="4295296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2" name="Ovale 81"/>
          <p:cNvSpPr/>
          <p:nvPr/>
        </p:nvSpPr>
        <p:spPr>
          <a:xfrm rot="18971962">
            <a:off x="4160625" y="4609340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3" name="Ovale 82"/>
          <p:cNvSpPr/>
          <p:nvPr/>
        </p:nvSpPr>
        <p:spPr>
          <a:xfrm rot="18971962">
            <a:off x="4160624" y="492961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4" name="Ovale 83"/>
          <p:cNvSpPr/>
          <p:nvPr/>
        </p:nvSpPr>
        <p:spPr>
          <a:xfrm rot="18971962">
            <a:off x="4160623" y="5241242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7" name="Ovale 86"/>
          <p:cNvSpPr/>
          <p:nvPr/>
        </p:nvSpPr>
        <p:spPr>
          <a:xfrm rot="18971962">
            <a:off x="4669316" y="241202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8" name="Ovale 87"/>
          <p:cNvSpPr/>
          <p:nvPr/>
        </p:nvSpPr>
        <p:spPr>
          <a:xfrm rot="18971962">
            <a:off x="4660690" y="272608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9" name="Ovale 88"/>
          <p:cNvSpPr/>
          <p:nvPr/>
        </p:nvSpPr>
        <p:spPr>
          <a:xfrm rot="18971962">
            <a:off x="4660690" y="3037718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0" name="Ovale 89"/>
          <p:cNvSpPr/>
          <p:nvPr/>
        </p:nvSpPr>
        <p:spPr>
          <a:xfrm rot="18971962">
            <a:off x="4660690" y="334072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1" name="Ovale 90"/>
          <p:cNvSpPr/>
          <p:nvPr/>
        </p:nvSpPr>
        <p:spPr>
          <a:xfrm rot="18971962">
            <a:off x="4660691" y="366339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2" name="Ovale 91"/>
          <p:cNvSpPr/>
          <p:nvPr/>
        </p:nvSpPr>
        <p:spPr>
          <a:xfrm rot="18971962">
            <a:off x="4660690" y="398366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3" name="Ovale 92"/>
          <p:cNvSpPr/>
          <p:nvPr/>
        </p:nvSpPr>
        <p:spPr>
          <a:xfrm rot="18971962">
            <a:off x="4660690" y="429529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4" name="Ovale 93"/>
          <p:cNvSpPr/>
          <p:nvPr/>
        </p:nvSpPr>
        <p:spPr>
          <a:xfrm rot="18971962">
            <a:off x="4660691" y="460933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5" name="Ovale 94"/>
          <p:cNvSpPr/>
          <p:nvPr/>
        </p:nvSpPr>
        <p:spPr>
          <a:xfrm rot="18971962">
            <a:off x="4660690" y="4929610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6" name="Ovale 95"/>
          <p:cNvSpPr/>
          <p:nvPr/>
        </p:nvSpPr>
        <p:spPr>
          <a:xfrm rot="18971962">
            <a:off x="4660689" y="524124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1" name="CasellaDiTesto 100"/>
          <p:cNvSpPr txBox="1"/>
          <p:nvPr/>
        </p:nvSpPr>
        <p:spPr>
          <a:xfrm>
            <a:off x="6215074" y="2285992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1</a:t>
            </a:r>
            <a:endParaRPr lang="it-IT" sz="4000" dirty="0"/>
          </a:p>
        </p:txBody>
      </p:sp>
      <p:sp>
        <p:nvSpPr>
          <p:cNvPr id="104" name="CasellaDiTesto 103"/>
          <p:cNvSpPr txBox="1"/>
          <p:nvPr/>
        </p:nvSpPr>
        <p:spPr>
          <a:xfrm>
            <a:off x="6463892" y="2285992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7</a:t>
            </a:r>
            <a:endParaRPr lang="it-IT" sz="4000" dirty="0"/>
          </a:p>
        </p:txBody>
      </p:sp>
      <p:sp>
        <p:nvSpPr>
          <p:cNvPr id="105" name="CasellaDiTesto 104"/>
          <p:cNvSpPr txBox="1"/>
          <p:nvPr/>
        </p:nvSpPr>
        <p:spPr>
          <a:xfrm>
            <a:off x="6715140" y="2285992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2</a:t>
            </a:r>
            <a:endParaRPr lang="it-IT" sz="4000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7035396" y="2285992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×</a:t>
            </a:r>
            <a:endParaRPr lang="it-IT" sz="4000" dirty="0"/>
          </a:p>
        </p:txBody>
      </p:sp>
      <p:sp>
        <p:nvSpPr>
          <p:cNvPr id="109" name="CasellaDiTesto 108"/>
          <p:cNvSpPr txBox="1"/>
          <p:nvPr/>
        </p:nvSpPr>
        <p:spPr>
          <a:xfrm>
            <a:off x="7358082" y="2292486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4</a:t>
            </a:r>
            <a:endParaRPr lang="it-IT" sz="4000" dirty="0"/>
          </a:p>
        </p:txBody>
      </p:sp>
      <p:sp>
        <p:nvSpPr>
          <p:cNvPr id="74" name="CasellaDiTesto 73"/>
          <p:cNvSpPr txBox="1"/>
          <p:nvPr/>
        </p:nvSpPr>
        <p:spPr>
          <a:xfrm>
            <a:off x="6572264" y="2288422"/>
            <a:ext cx="135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688</a:t>
            </a:r>
            <a:endParaRPr lang="it-IT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6 L 1.11111E-6 0.09445 " pathEditMode="relative" ptsTypes="AA">
                                      <p:cBhvr>
                                        <p:cTn id="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10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1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14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16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18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20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22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26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2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32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34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3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40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44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46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96296E-6 L 2.77778E-7 0.0838 " pathEditMode="relative" ptsTypes="AA">
                                      <p:cBhvr>
                                        <p:cTn id="50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5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56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6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62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6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101" grpId="0"/>
      <p:bldP spid="104" grpId="0"/>
      <p:bldP spid="105" grpId="0"/>
      <p:bldP spid="106" grpId="0"/>
      <p:bldP spid="109" grpId="0"/>
      <p:bldP spid="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99"/>
          <p:cNvGrpSpPr/>
          <p:nvPr/>
        </p:nvGrpSpPr>
        <p:grpSpPr>
          <a:xfrm>
            <a:off x="1000100" y="1785926"/>
            <a:ext cx="2383332" cy="4572032"/>
            <a:chOff x="1214414" y="1785926"/>
            <a:chExt cx="2383332" cy="4572032"/>
          </a:xfrm>
        </p:grpSpPr>
        <p:cxnSp>
          <p:nvCxnSpPr>
            <p:cNvPr id="47" name="Connettore 1 46"/>
            <p:cNvCxnSpPr/>
            <p:nvPr/>
          </p:nvCxnSpPr>
          <p:spPr>
            <a:xfrm rot="5400000">
              <a:off x="-678693" y="4035429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ttore 1 60"/>
            <p:cNvCxnSpPr/>
            <p:nvPr/>
          </p:nvCxnSpPr>
          <p:spPr>
            <a:xfrm rot="5400000">
              <a:off x="-205728" y="4035429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1 72"/>
            <p:cNvCxnSpPr/>
            <p:nvPr/>
          </p:nvCxnSpPr>
          <p:spPr>
            <a:xfrm rot="5400000">
              <a:off x="294338" y="4035429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ttore 1 84"/>
            <p:cNvCxnSpPr/>
            <p:nvPr/>
          </p:nvCxnSpPr>
          <p:spPr>
            <a:xfrm rot="5400000">
              <a:off x="794404" y="4035430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ttore 1 96"/>
            <p:cNvCxnSpPr/>
            <p:nvPr/>
          </p:nvCxnSpPr>
          <p:spPr>
            <a:xfrm rot="5400000">
              <a:off x="1294470" y="4035429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ettangolo 97"/>
            <p:cNvSpPr/>
            <p:nvPr/>
          </p:nvSpPr>
          <p:spPr>
            <a:xfrm>
              <a:off x="1240292" y="1785926"/>
              <a:ext cx="2357454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9" name="Rettangolo 98"/>
            <p:cNvSpPr/>
            <p:nvPr/>
          </p:nvSpPr>
          <p:spPr>
            <a:xfrm>
              <a:off x="1214414" y="6143644"/>
              <a:ext cx="2357454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" name="CasellaDiTesto 4"/>
          <p:cNvSpPr txBox="1"/>
          <p:nvPr/>
        </p:nvSpPr>
        <p:spPr>
          <a:xfrm>
            <a:off x="2000232" y="428604"/>
            <a:ext cx="5500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1. Il calcolo con gli abachi</a:t>
            </a:r>
            <a:endParaRPr lang="it-IT" sz="4000" dirty="0">
              <a:latin typeface="Berlin Sans FB" pitchFamily="34" charset="0"/>
            </a:endParaRPr>
          </a:p>
        </p:txBody>
      </p:sp>
      <p:pic>
        <p:nvPicPr>
          <p:cNvPr id="6" name="Picture 8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Ovale 25"/>
          <p:cNvSpPr/>
          <p:nvPr/>
        </p:nvSpPr>
        <p:spPr>
          <a:xfrm rot="18971962">
            <a:off x="1124517" y="241202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Ovale 26"/>
          <p:cNvSpPr/>
          <p:nvPr/>
        </p:nvSpPr>
        <p:spPr>
          <a:xfrm rot="18971962">
            <a:off x="1115891" y="272608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Ovale 37"/>
          <p:cNvSpPr/>
          <p:nvPr/>
        </p:nvSpPr>
        <p:spPr>
          <a:xfrm rot="18971962">
            <a:off x="1115891" y="3037718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Ovale 38"/>
          <p:cNvSpPr/>
          <p:nvPr/>
        </p:nvSpPr>
        <p:spPr>
          <a:xfrm rot="18971962">
            <a:off x="1115891" y="334072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Ovale 39"/>
          <p:cNvSpPr/>
          <p:nvPr/>
        </p:nvSpPr>
        <p:spPr>
          <a:xfrm rot="18971962">
            <a:off x="1115892" y="366339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Ovale 40"/>
          <p:cNvSpPr/>
          <p:nvPr/>
        </p:nvSpPr>
        <p:spPr>
          <a:xfrm rot="18971962">
            <a:off x="1115891" y="398366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Ovale 41"/>
          <p:cNvSpPr/>
          <p:nvPr/>
        </p:nvSpPr>
        <p:spPr>
          <a:xfrm rot="18971962">
            <a:off x="1115891" y="429529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Ovale 42"/>
          <p:cNvSpPr/>
          <p:nvPr/>
        </p:nvSpPr>
        <p:spPr>
          <a:xfrm rot="18971962">
            <a:off x="1115892" y="460933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Ovale 43"/>
          <p:cNvSpPr/>
          <p:nvPr/>
        </p:nvSpPr>
        <p:spPr>
          <a:xfrm rot="18971962">
            <a:off x="1115891" y="4929610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Ovale 44"/>
          <p:cNvSpPr/>
          <p:nvPr/>
        </p:nvSpPr>
        <p:spPr>
          <a:xfrm rot="18971962">
            <a:off x="1115890" y="524124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Ovale 50"/>
          <p:cNvSpPr/>
          <p:nvPr/>
        </p:nvSpPr>
        <p:spPr>
          <a:xfrm rot="18971962">
            <a:off x="1597482" y="241202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Ovale 51"/>
          <p:cNvSpPr/>
          <p:nvPr/>
        </p:nvSpPr>
        <p:spPr>
          <a:xfrm rot="18971962">
            <a:off x="1588856" y="272608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Ovale 52"/>
          <p:cNvSpPr/>
          <p:nvPr/>
        </p:nvSpPr>
        <p:spPr>
          <a:xfrm rot="18971962">
            <a:off x="1588856" y="3037718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4" name="Ovale 53"/>
          <p:cNvSpPr/>
          <p:nvPr/>
        </p:nvSpPr>
        <p:spPr>
          <a:xfrm rot="18971962">
            <a:off x="1588856" y="334072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5" name="Ovale 54"/>
          <p:cNvSpPr/>
          <p:nvPr/>
        </p:nvSpPr>
        <p:spPr>
          <a:xfrm rot="18971962">
            <a:off x="1588857" y="366339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6" name="Ovale 55"/>
          <p:cNvSpPr/>
          <p:nvPr/>
        </p:nvSpPr>
        <p:spPr>
          <a:xfrm rot="18971962">
            <a:off x="1588856" y="398366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7" name="Ovale 56"/>
          <p:cNvSpPr/>
          <p:nvPr/>
        </p:nvSpPr>
        <p:spPr>
          <a:xfrm rot="18971962">
            <a:off x="1588856" y="429529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8" name="Ovale 57"/>
          <p:cNvSpPr/>
          <p:nvPr/>
        </p:nvSpPr>
        <p:spPr>
          <a:xfrm rot="18971962">
            <a:off x="1588857" y="460933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9" name="Ovale 58"/>
          <p:cNvSpPr/>
          <p:nvPr/>
        </p:nvSpPr>
        <p:spPr>
          <a:xfrm rot="18971962">
            <a:off x="1588856" y="4929610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0" name="Ovale 59"/>
          <p:cNvSpPr/>
          <p:nvPr/>
        </p:nvSpPr>
        <p:spPr>
          <a:xfrm rot="18971962">
            <a:off x="1588855" y="524124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3" name="Ovale 62"/>
          <p:cNvSpPr/>
          <p:nvPr/>
        </p:nvSpPr>
        <p:spPr>
          <a:xfrm rot="18971962">
            <a:off x="2097548" y="241202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4" name="Ovale 63"/>
          <p:cNvSpPr/>
          <p:nvPr/>
        </p:nvSpPr>
        <p:spPr>
          <a:xfrm rot="18971962">
            <a:off x="2088922" y="272608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Ovale 64"/>
          <p:cNvSpPr/>
          <p:nvPr/>
        </p:nvSpPr>
        <p:spPr>
          <a:xfrm rot="18971962">
            <a:off x="2088922" y="3037718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Ovale 65"/>
          <p:cNvSpPr/>
          <p:nvPr/>
        </p:nvSpPr>
        <p:spPr>
          <a:xfrm rot="18971962">
            <a:off x="2088922" y="334072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7" name="Ovale 66"/>
          <p:cNvSpPr/>
          <p:nvPr/>
        </p:nvSpPr>
        <p:spPr>
          <a:xfrm rot="18971962">
            <a:off x="2088923" y="366339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8" name="Ovale 67"/>
          <p:cNvSpPr/>
          <p:nvPr/>
        </p:nvSpPr>
        <p:spPr>
          <a:xfrm rot="18971962">
            <a:off x="2088922" y="398366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9" name="Ovale 68"/>
          <p:cNvSpPr/>
          <p:nvPr/>
        </p:nvSpPr>
        <p:spPr>
          <a:xfrm rot="18971962">
            <a:off x="2088922" y="429529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0" name="Ovale 69"/>
          <p:cNvSpPr/>
          <p:nvPr/>
        </p:nvSpPr>
        <p:spPr>
          <a:xfrm rot="18971962">
            <a:off x="2088923" y="460933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1" name="Ovale 70"/>
          <p:cNvSpPr/>
          <p:nvPr/>
        </p:nvSpPr>
        <p:spPr>
          <a:xfrm rot="18971962">
            <a:off x="2088922" y="4929610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2" name="Ovale 71"/>
          <p:cNvSpPr/>
          <p:nvPr/>
        </p:nvSpPr>
        <p:spPr>
          <a:xfrm rot="18971962">
            <a:off x="2088921" y="524124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5" name="Ovale 74"/>
          <p:cNvSpPr/>
          <p:nvPr/>
        </p:nvSpPr>
        <p:spPr>
          <a:xfrm rot="18971962">
            <a:off x="2597614" y="2412030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6" name="Ovale 75"/>
          <p:cNvSpPr/>
          <p:nvPr/>
        </p:nvSpPr>
        <p:spPr>
          <a:xfrm rot="18971962">
            <a:off x="2588988" y="2726090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7" name="Ovale 76"/>
          <p:cNvSpPr/>
          <p:nvPr/>
        </p:nvSpPr>
        <p:spPr>
          <a:xfrm rot="18971962">
            <a:off x="2588988" y="303771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8" name="Ovale 77"/>
          <p:cNvSpPr/>
          <p:nvPr/>
        </p:nvSpPr>
        <p:spPr>
          <a:xfrm rot="18971962">
            <a:off x="2588988" y="3340724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9" name="Ovale 78"/>
          <p:cNvSpPr/>
          <p:nvPr/>
        </p:nvSpPr>
        <p:spPr>
          <a:xfrm rot="18971962">
            <a:off x="2588989" y="3663394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0" name="Ovale 79"/>
          <p:cNvSpPr/>
          <p:nvPr/>
        </p:nvSpPr>
        <p:spPr>
          <a:xfrm rot="18971962">
            <a:off x="2588988" y="3983666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1" name="Ovale 80"/>
          <p:cNvSpPr/>
          <p:nvPr/>
        </p:nvSpPr>
        <p:spPr>
          <a:xfrm rot="18971962">
            <a:off x="2588988" y="4295296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2" name="Ovale 81"/>
          <p:cNvSpPr/>
          <p:nvPr/>
        </p:nvSpPr>
        <p:spPr>
          <a:xfrm rot="18971962">
            <a:off x="2588989" y="4609340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3" name="Ovale 82"/>
          <p:cNvSpPr/>
          <p:nvPr/>
        </p:nvSpPr>
        <p:spPr>
          <a:xfrm rot="18971962">
            <a:off x="2588988" y="492961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4" name="Ovale 83"/>
          <p:cNvSpPr/>
          <p:nvPr/>
        </p:nvSpPr>
        <p:spPr>
          <a:xfrm rot="18971962">
            <a:off x="2588987" y="5241242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7" name="Ovale 86"/>
          <p:cNvSpPr/>
          <p:nvPr/>
        </p:nvSpPr>
        <p:spPr>
          <a:xfrm rot="18971962">
            <a:off x="3097680" y="241202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8" name="Ovale 87"/>
          <p:cNvSpPr/>
          <p:nvPr/>
        </p:nvSpPr>
        <p:spPr>
          <a:xfrm rot="18971962">
            <a:off x="3089054" y="272608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9" name="Ovale 88"/>
          <p:cNvSpPr/>
          <p:nvPr/>
        </p:nvSpPr>
        <p:spPr>
          <a:xfrm rot="18971962">
            <a:off x="3089054" y="3037718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0" name="Ovale 89"/>
          <p:cNvSpPr/>
          <p:nvPr/>
        </p:nvSpPr>
        <p:spPr>
          <a:xfrm rot="18971962">
            <a:off x="3089054" y="334072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1" name="Ovale 90"/>
          <p:cNvSpPr/>
          <p:nvPr/>
        </p:nvSpPr>
        <p:spPr>
          <a:xfrm rot="18971962">
            <a:off x="3089055" y="366339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2" name="Ovale 91"/>
          <p:cNvSpPr/>
          <p:nvPr/>
        </p:nvSpPr>
        <p:spPr>
          <a:xfrm rot="18971962">
            <a:off x="3089054" y="398366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3" name="Ovale 92"/>
          <p:cNvSpPr/>
          <p:nvPr/>
        </p:nvSpPr>
        <p:spPr>
          <a:xfrm rot="18971962">
            <a:off x="3089054" y="429529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4" name="Ovale 93"/>
          <p:cNvSpPr/>
          <p:nvPr/>
        </p:nvSpPr>
        <p:spPr>
          <a:xfrm rot="18971962">
            <a:off x="3089055" y="460933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5" name="Ovale 94"/>
          <p:cNvSpPr/>
          <p:nvPr/>
        </p:nvSpPr>
        <p:spPr>
          <a:xfrm rot="18971962">
            <a:off x="3089054" y="4929610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6" name="Ovale 95"/>
          <p:cNvSpPr/>
          <p:nvPr/>
        </p:nvSpPr>
        <p:spPr>
          <a:xfrm rot="18971962">
            <a:off x="3089053" y="524124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74" name="Gruppo 73"/>
          <p:cNvGrpSpPr/>
          <p:nvPr/>
        </p:nvGrpSpPr>
        <p:grpSpPr>
          <a:xfrm>
            <a:off x="3643306" y="1643050"/>
            <a:ext cx="1928826" cy="714380"/>
            <a:chOff x="6215074" y="2285992"/>
            <a:chExt cx="1928826" cy="714380"/>
          </a:xfrm>
        </p:grpSpPr>
        <p:sp>
          <p:nvSpPr>
            <p:cNvPr id="101" name="CasellaDiTesto 100"/>
            <p:cNvSpPr txBox="1"/>
            <p:nvPr/>
          </p:nvSpPr>
          <p:spPr>
            <a:xfrm>
              <a:off x="6215074" y="2285992"/>
              <a:ext cx="6429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1</a:t>
              </a:r>
              <a:endParaRPr lang="it-IT" sz="4000" dirty="0"/>
            </a:p>
          </p:txBody>
        </p:sp>
        <p:sp>
          <p:nvSpPr>
            <p:cNvPr id="104" name="CasellaDiTesto 103"/>
            <p:cNvSpPr txBox="1"/>
            <p:nvPr/>
          </p:nvSpPr>
          <p:spPr>
            <a:xfrm>
              <a:off x="6463892" y="2285992"/>
              <a:ext cx="6429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7</a:t>
              </a:r>
              <a:endParaRPr lang="it-IT" sz="4000" dirty="0"/>
            </a:p>
          </p:txBody>
        </p:sp>
        <p:sp>
          <p:nvSpPr>
            <p:cNvPr id="105" name="CasellaDiTesto 104"/>
            <p:cNvSpPr txBox="1"/>
            <p:nvPr/>
          </p:nvSpPr>
          <p:spPr>
            <a:xfrm>
              <a:off x="6715140" y="2285992"/>
              <a:ext cx="6429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2</a:t>
              </a:r>
              <a:endParaRPr lang="it-IT" sz="4000" dirty="0"/>
            </a:p>
          </p:txBody>
        </p:sp>
        <p:sp>
          <p:nvSpPr>
            <p:cNvPr id="106" name="CasellaDiTesto 105"/>
            <p:cNvSpPr txBox="1"/>
            <p:nvPr/>
          </p:nvSpPr>
          <p:spPr>
            <a:xfrm>
              <a:off x="7035396" y="2285992"/>
              <a:ext cx="6429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×</a:t>
              </a:r>
              <a:endParaRPr lang="it-IT" sz="4000" dirty="0"/>
            </a:p>
          </p:txBody>
        </p:sp>
        <p:sp>
          <p:nvSpPr>
            <p:cNvPr id="109" name="CasellaDiTesto 108"/>
            <p:cNvSpPr txBox="1"/>
            <p:nvPr/>
          </p:nvSpPr>
          <p:spPr>
            <a:xfrm>
              <a:off x="7358082" y="2292486"/>
              <a:ext cx="785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54</a:t>
              </a:r>
              <a:endParaRPr lang="it-IT" sz="4000" dirty="0"/>
            </a:p>
          </p:txBody>
        </p:sp>
      </p:grpSp>
      <p:grpSp>
        <p:nvGrpSpPr>
          <p:cNvPr id="86" name="Gruppo 99"/>
          <p:cNvGrpSpPr/>
          <p:nvPr/>
        </p:nvGrpSpPr>
        <p:grpSpPr>
          <a:xfrm>
            <a:off x="5857884" y="1857364"/>
            <a:ext cx="2383332" cy="4572032"/>
            <a:chOff x="1214414" y="1785926"/>
            <a:chExt cx="2383332" cy="4572032"/>
          </a:xfrm>
        </p:grpSpPr>
        <p:cxnSp>
          <p:nvCxnSpPr>
            <p:cNvPr id="100" name="Connettore 1 99"/>
            <p:cNvCxnSpPr/>
            <p:nvPr/>
          </p:nvCxnSpPr>
          <p:spPr>
            <a:xfrm rot="5400000">
              <a:off x="-678693" y="4035429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ttore 1 101"/>
            <p:cNvCxnSpPr/>
            <p:nvPr/>
          </p:nvCxnSpPr>
          <p:spPr>
            <a:xfrm rot="5400000">
              <a:off x="-205728" y="4035429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ttore 1 102"/>
            <p:cNvCxnSpPr/>
            <p:nvPr/>
          </p:nvCxnSpPr>
          <p:spPr>
            <a:xfrm rot="5400000">
              <a:off x="294338" y="4035429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ttore 1 106"/>
            <p:cNvCxnSpPr/>
            <p:nvPr/>
          </p:nvCxnSpPr>
          <p:spPr>
            <a:xfrm rot="5400000">
              <a:off x="794404" y="4035430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ttore 1 107"/>
            <p:cNvCxnSpPr/>
            <p:nvPr/>
          </p:nvCxnSpPr>
          <p:spPr>
            <a:xfrm rot="5400000">
              <a:off x="1294470" y="4035429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Rettangolo 109"/>
            <p:cNvSpPr/>
            <p:nvPr/>
          </p:nvSpPr>
          <p:spPr>
            <a:xfrm>
              <a:off x="1240292" y="1785926"/>
              <a:ext cx="2357454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1" name="Rettangolo 110"/>
            <p:cNvSpPr/>
            <p:nvPr/>
          </p:nvSpPr>
          <p:spPr>
            <a:xfrm>
              <a:off x="1214414" y="6143644"/>
              <a:ext cx="2357454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12" name="Ovale 111"/>
          <p:cNvSpPr/>
          <p:nvPr/>
        </p:nvSpPr>
        <p:spPr>
          <a:xfrm rot="18971962">
            <a:off x="5982301" y="248346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3" name="Ovale 112"/>
          <p:cNvSpPr/>
          <p:nvPr/>
        </p:nvSpPr>
        <p:spPr>
          <a:xfrm rot="18971962">
            <a:off x="5973675" y="279752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4" name="Ovale 113"/>
          <p:cNvSpPr/>
          <p:nvPr/>
        </p:nvSpPr>
        <p:spPr>
          <a:xfrm rot="18971962">
            <a:off x="5973675" y="3109156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5" name="Ovale 114"/>
          <p:cNvSpPr/>
          <p:nvPr/>
        </p:nvSpPr>
        <p:spPr>
          <a:xfrm rot="18971962">
            <a:off x="5973675" y="341216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6" name="Ovale 115"/>
          <p:cNvSpPr/>
          <p:nvPr/>
        </p:nvSpPr>
        <p:spPr>
          <a:xfrm rot="18971962">
            <a:off x="5973676" y="373483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7" name="Ovale 116"/>
          <p:cNvSpPr/>
          <p:nvPr/>
        </p:nvSpPr>
        <p:spPr>
          <a:xfrm rot="18971962">
            <a:off x="5973675" y="405510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8" name="Ovale 117"/>
          <p:cNvSpPr/>
          <p:nvPr/>
        </p:nvSpPr>
        <p:spPr>
          <a:xfrm rot="18971962">
            <a:off x="5973675" y="436673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9" name="Ovale 118"/>
          <p:cNvSpPr/>
          <p:nvPr/>
        </p:nvSpPr>
        <p:spPr>
          <a:xfrm rot="18971962">
            <a:off x="5973676" y="468077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0" name="Ovale 119"/>
          <p:cNvSpPr/>
          <p:nvPr/>
        </p:nvSpPr>
        <p:spPr>
          <a:xfrm rot="18971962">
            <a:off x="5973675" y="5001048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1" name="Ovale 120"/>
          <p:cNvSpPr/>
          <p:nvPr/>
        </p:nvSpPr>
        <p:spPr>
          <a:xfrm rot="18971962">
            <a:off x="5973674" y="531267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2" name="Ovale 121"/>
          <p:cNvSpPr/>
          <p:nvPr/>
        </p:nvSpPr>
        <p:spPr>
          <a:xfrm rot="18971962">
            <a:off x="6455266" y="248346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3" name="Ovale 122"/>
          <p:cNvSpPr/>
          <p:nvPr/>
        </p:nvSpPr>
        <p:spPr>
          <a:xfrm rot="18971962">
            <a:off x="6446640" y="279752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4" name="Ovale 123"/>
          <p:cNvSpPr/>
          <p:nvPr/>
        </p:nvSpPr>
        <p:spPr>
          <a:xfrm rot="18971962">
            <a:off x="6446640" y="3109156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5" name="Ovale 124"/>
          <p:cNvSpPr/>
          <p:nvPr/>
        </p:nvSpPr>
        <p:spPr>
          <a:xfrm rot="18971962">
            <a:off x="6446640" y="341216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6" name="Ovale 125"/>
          <p:cNvSpPr/>
          <p:nvPr/>
        </p:nvSpPr>
        <p:spPr>
          <a:xfrm rot="18971962">
            <a:off x="6446641" y="373483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7" name="Ovale 126"/>
          <p:cNvSpPr/>
          <p:nvPr/>
        </p:nvSpPr>
        <p:spPr>
          <a:xfrm rot="18971962">
            <a:off x="6446640" y="405510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8" name="Ovale 127"/>
          <p:cNvSpPr/>
          <p:nvPr/>
        </p:nvSpPr>
        <p:spPr>
          <a:xfrm rot="18971962">
            <a:off x="6446640" y="436673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9" name="Ovale 128"/>
          <p:cNvSpPr/>
          <p:nvPr/>
        </p:nvSpPr>
        <p:spPr>
          <a:xfrm rot="18971962">
            <a:off x="6446641" y="468077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0" name="Ovale 129"/>
          <p:cNvSpPr/>
          <p:nvPr/>
        </p:nvSpPr>
        <p:spPr>
          <a:xfrm rot="18971962">
            <a:off x="6446640" y="5001048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1" name="Ovale 130"/>
          <p:cNvSpPr/>
          <p:nvPr/>
        </p:nvSpPr>
        <p:spPr>
          <a:xfrm rot="18971962">
            <a:off x="6446639" y="531267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2" name="Ovale 131"/>
          <p:cNvSpPr/>
          <p:nvPr/>
        </p:nvSpPr>
        <p:spPr>
          <a:xfrm rot="18971962">
            <a:off x="6955332" y="248346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3" name="Ovale 132"/>
          <p:cNvSpPr/>
          <p:nvPr/>
        </p:nvSpPr>
        <p:spPr>
          <a:xfrm rot="18971962">
            <a:off x="6946706" y="279752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4" name="Ovale 133"/>
          <p:cNvSpPr/>
          <p:nvPr/>
        </p:nvSpPr>
        <p:spPr>
          <a:xfrm rot="18971962">
            <a:off x="6946706" y="3109156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5" name="Ovale 134"/>
          <p:cNvSpPr/>
          <p:nvPr/>
        </p:nvSpPr>
        <p:spPr>
          <a:xfrm rot="18971962">
            <a:off x="6946706" y="341216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6" name="Ovale 135"/>
          <p:cNvSpPr/>
          <p:nvPr/>
        </p:nvSpPr>
        <p:spPr>
          <a:xfrm rot="18971962">
            <a:off x="6946707" y="373483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7" name="Ovale 136"/>
          <p:cNvSpPr/>
          <p:nvPr/>
        </p:nvSpPr>
        <p:spPr>
          <a:xfrm rot="18971962">
            <a:off x="6946706" y="405510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8" name="Ovale 137"/>
          <p:cNvSpPr/>
          <p:nvPr/>
        </p:nvSpPr>
        <p:spPr>
          <a:xfrm rot="18971962">
            <a:off x="6946706" y="436673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9" name="Ovale 138"/>
          <p:cNvSpPr/>
          <p:nvPr/>
        </p:nvSpPr>
        <p:spPr>
          <a:xfrm rot="18971962">
            <a:off x="6946707" y="468077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0" name="Ovale 139"/>
          <p:cNvSpPr/>
          <p:nvPr/>
        </p:nvSpPr>
        <p:spPr>
          <a:xfrm rot="18971962">
            <a:off x="6946706" y="5001048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1" name="Ovale 140"/>
          <p:cNvSpPr/>
          <p:nvPr/>
        </p:nvSpPr>
        <p:spPr>
          <a:xfrm rot="18971962">
            <a:off x="6946705" y="531267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2" name="Ovale 141"/>
          <p:cNvSpPr/>
          <p:nvPr/>
        </p:nvSpPr>
        <p:spPr>
          <a:xfrm rot="18971962">
            <a:off x="7455398" y="2483468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3" name="Ovale 142"/>
          <p:cNvSpPr/>
          <p:nvPr/>
        </p:nvSpPr>
        <p:spPr>
          <a:xfrm rot="18971962">
            <a:off x="7446772" y="2797528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4" name="Ovale 143"/>
          <p:cNvSpPr/>
          <p:nvPr/>
        </p:nvSpPr>
        <p:spPr>
          <a:xfrm rot="18971962">
            <a:off x="7446772" y="310915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5" name="Ovale 144"/>
          <p:cNvSpPr/>
          <p:nvPr/>
        </p:nvSpPr>
        <p:spPr>
          <a:xfrm rot="18971962">
            <a:off x="7446772" y="3412162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6" name="Ovale 145"/>
          <p:cNvSpPr/>
          <p:nvPr/>
        </p:nvSpPr>
        <p:spPr>
          <a:xfrm rot="18971962">
            <a:off x="7446773" y="3734832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7" name="Ovale 146"/>
          <p:cNvSpPr/>
          <p:nvPr/>
        </p:nvSpPr>
        <p:spPr>
          <a:xfrm rot="18971962">
            <a:off x="7446772" y="4055104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8" name="Ovale 147"/>
          <p:cNvSpPr/>
          <p:nvPr/>
        </p:nvSpPr>
        <p:spPr>
          <a:xfrm rot="18971962">
            <a:off x="7446772" y="4366734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9" name="Ovale 148"/>
          <p:cNvSpPr/>
          <p:nvPr/>
        </p:nvSpPr>
        <p:spPr>
          <a:xfrm rot="18971962">
            <a:off x="7446773" y="4680778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0" name="Ovale 149"/>
          <p:cNvSpPr/>
          <p:nvPr/>
        </p:nvSpPr>
        <p:spPr>
          <a:xfrm rot="18971962">
            <a:off x="7446772" y="500104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1" name="Ovale 150"/>
          <p:cNvSpPr/>
          <p:nvPr/>
        </p:nvSpPr>
        <p:spPr>
          <a:xfrm rot="18971962">
            <a:off x="7446771" y="5312680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2" name="Ovale 151"/>
          <p:cNvSpPr/>
          <p:nvPr/>
        </p:nvSpPr>
        <p:spPr>
          <a:xfrm rot="18971962">
            <a:off x="7955464" y="248346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3" name="Ovale 152"/>
          <p:cNvSpPr/>
          <p:nvPr/>
        </p:nvSpPr>
        <p:spPr>
          <a:xfrm rot="18971962">
            <a:off x="7946838" y="279752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4" name="Ovale 153"/>
          <p:cNvSpPr/>
          <p:nvPr/>
        </p:nvSpPr>
        <p:spPr>
          <a:xfrm rot="18971962">
            <a:off x="7946838" y="3109156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5" name="Ovale 154"/>
          <p:cNvSpPr/>
          <p:nvPr/>
        </p:nvSpPr>
        <p:spPr>
          <a:xfrm rot="18971962">
            <a:off x="7946838" y="341216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6" name="Ovale 155"/>
          <p:cNvSpPr/>
          <p:nvPr/>
        </p:nvSpPr>
        <p:spPr>
          <a:xfrm rot="18971962">
            <a:off x="7946839" y="373483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7" name="Ovale 156"/>
          <p:cNvSpPr/>
          <p:nvPr/>
        </p:nvSpPr>
        <p:spPr>
          <a:xfrm rot="18971962">
            <a:off x="7946838" y="405510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8" name="Ovale 157"/>
          <p:cNvSpPr/>
          <p:nvPr/>
        </p:nvSpPr>
        <p:spPr>
          <a:xfrm rot="18971962">
            <a:off x="7946838" y="436673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9" name="Ovale 158"/>
          <p:cNvSpPr/>
          <p:nvPr/>
        </p:nvSpPr>
        <p:spPr>
          <a:xfrm rot="18971962">
            <a:off x="7946839" y="468077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0" name="Ovale 159"/>
          <p:cNvSpPr/>
          <p:nvPr/>
        </p:nvSpPr>
        <p:spPr>
          <a:xfrm rot="18971962">
            <a:off x="7946838" y="5001048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1" name="Ovale 160"/>
          <p:cNvSpPr/>
          <p:nvPr/>
        </p:nvSpPr>
        <p:spPr>
          <a:xfrm rot="18971962">
            <a:off x="7946837" y="531267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2" name="CasellaDiTesto 161"/>
          <p:cNvSpPr txBox="1"/>
          <p:nvPr/>
        </p:nvSpPr>
        <p:spPr>
          <a:xfrm>
            <a:off x="3929058" y="1645480"/>
            <a:ext cx="135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9288</a:t>
            </a:r>
            <a:endParaRPr lang="it-IT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6 L 1.11111E-6 0.09445 " pathEditMode="relative" ptsTypes="AA">
                                      <p:cBhvr>
                                        <p:cTn id="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8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10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12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14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16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18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20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22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24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26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28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30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32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34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36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96296E-6 L 2.77778E-7 0.0838 " pathEditMode="relative" ptsTypes="AA">
                                      <p:cBhvr>
                                        <p:cTn id="38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40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42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44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46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48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6 L 1.11111E-6 0.09445 " pathEditMode="relative" ptsTypes="AA">
                                      <p:cBhvr>
                                        <p:cTn id="52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56" dur="2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58" dur="2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60" dur="2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62" dur="2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64" dur="2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66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68" dur="2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fixed" ptsTypes="AA">
                                      <p:cBhvr>
                                        <p:cTn id="72" dur="2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fixed" ptsTypes="AA">
                                      <p:cBhvr>
                                        <p:cTn id="74" dur="2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fixed" ptsTypes="AA">
                                      <p:cBhvr>
                                        <p:cTn id="78" dur="2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fixed" ptsTypes="AA">
                                      <p:cBhvr>
                                        <p:cTn id="80" dur="2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fixed" ptsTypes="AA">
                                      <p:cBhvr>
                                        <p:cTn id="84" dur="2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fixed" ptsTypes="AA">
                                      <p:cBhvr>
                                        <p:cTn id="86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fixed" ptsTypes="AA">
                                      <p:cBhvr>
                                        <p:cTn id="90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fixed" ptsTypes="AA">
                                      <p:cBhvr>
                                        <p:cTn id="92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fixed" ptsTypes="AA">
                                      <p:cBhvr>
                                        <p:cTn id="96" dur="2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fixed" ptsTypes="AA">
                                      <p:cBhvr>
                                        <p:cTn id="98" dur="2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" pathEditMode="relative" ptsTypes="AA">
                                      <p:cBhvr>
                                        <p:cTn id="102" dur="2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" pathEditMode="relative" ptsTypes="AA">
                                      <p:cBhvr>
                                        <p:cTn id="104" dur="2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" pathEditMode="relative" ptsTypes="AA">
                                      <p:cBhvr>
                                        <p:cTn id="106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" pathEditMode="relative" ptsTypes="AA">
                                      <p:cBhvr>
                                        <p:cTn id="108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" pathEditMode="relative" ptsTypes="AA">
                                      <p:cBhvr>
                                        <p:cTn id="110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" pathEditMode="relative" ptsTypes="AA">
                                      <p:cBhvr>
                                        <p:cTn id="112" dur="2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" pathEditMode="relative" ptsTypes="AA">
                                      <p:cBhvr>
                                        <p:cTn id="114" dur="2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" pathEditMode="relative" ptsTypes="AA">
                                      <p:cBhvr>
                                        <p:cTn id="116" dur="2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" pathEditMode="relative" ptsTypes="AA">
                                      <p:cBhvr>
                                        <p:cTn id="118" dur="2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" pathEditMode="relative" ptsTypes="AA">
                                      <p:cBhvr>
                                        <p:cTn id="120" dur="2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96296E-6 L 5E-6 0.09444 " pathEditMode="relative" ptsTypes="AA">
                                      <p:cBhvr>
                                        <p:cTn id="124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" pathEditMode="relative" ptsTypes="AA">
                                      <p:cBhvr>
                                        <p:cTn id="128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" pathEditMode="relative" ptsTypes="AA">
                                      <p:cBhvr>
                                        <p:cTn id="130" dur="2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134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136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138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142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144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146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67 " pathEditMode="relative" ptsTypes="AA">
                                      <p:cBhvr>
                                        <p:cTn id="148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" pathEditMode="relative" ptsTypes="AA">
                                      <p:cBhvr>
                                        <p:cTn id="152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" pathEditMode="relative" ptsTypes="AA">
                                      <p:cBhvr>
                                        <p:cTn id="154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" pathEditMode="relative" ptsTypes="AA">
                                      <p:cBhvr>
                                        <p:cTn id="156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" pathEditMode="relative" ptsTypes="AA">
                                      <p:cBhvr>
                                        <p:cTn id="158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16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164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16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16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17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172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17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17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9445 " pathEditMode="relative" ptsTypes="AA">
                                      <p:cBhvr>
                                        <p:cTn id="17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2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4" grpId="0" animBg="1"/>
      <p:bldP spid="144" grpId="1" animBg="1"/>
      <p:bldP spid="145" grpId="0" animBg="1"/>
      <p:bldP spid="145" grpId="1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99"/>
          <p:cNvGrpSpPr/>
          <p:nvPr/>
        </p:nvGrpSpPr>
        <p:grpSpPr>
          <a:xfrm>
            <a:off x="1000100" y="1785926"/>
            <a:ext cx="2383332" cy="4572032"/>
            <a:chOff x="1214414" y="1785926"/>
            <a:chExt cx="2383332" cy="4572032"/>
          </a:xfrm>
        </p:grpSpPr>
        <p:cxnSp>
          <p:nvCxnSpPr>
            <p:cNvPr id="47" name="Connettore 1 46"/>
            <p:cNvCxnSpPr/>
            <p:nvPr/>
          </p:nvCxnSpPr>
          <p:spPr>
            <a:xfrm rot="5400000">
              <a:off x="-678693" y="4035429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ttore 1 60"/>
            <p:cNvCxnSpPr/>
            <p:nvPr/>
          </p:nvCxnSpPr>
          <p:spPr>
            <a:xfrm rot="5400000">
              <a:off x="-205728" y="4035429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1 72"/>
            <p:cNvCxnSpPr/>
            <p:nvPr/>
          </p:nvCxnSpPr>
          <p:spPr>
            <a:xfrm rot="5400000">
              <a:off x="294338" y="4035429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ttore 1 84"/>
            <p:cNvCxnSpPr/>
            <p:nvPr/>
          </p:nvCxnSpPr>
          <p:spPr>
            <a:xfrm rot="5400000">
              <a:off x="794404" y="4035430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ttore 1 96"/>
            <p:cNvCxnSpPr/>
            <p:nvPr/>
          </p:nvCxnSpPr>
          <p:spPr>
            <a:xfrm rot="5400000">
              <a:off x="1294470" y="4035429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ettangolo 97"/>
            <p:cNvSpPr/>
            <p:nvPr/>
          </p:nvSpPr>
          <p:spPr>
            <a:xfrm>
              <a:off x="1240292" y="1785926"/>
              <a:ext cx="2357454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9" name="Rettangolo 98"/>
            <p:cNvSpPr/>
            <p:nvPr/>
          </p:nvSpPr>
          <p:spPr>
            <a:xfrm>
              <a:off x="1214414" y="6143644"/>
              <a:ext cx="2357454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" name="CasellaDiTesto 4"/>
          <p:cNvSpPr txBox="1"/>
          <p:nvPr/>
        </p:nvSpPr>
        <p:spPr>
          <a:xfrm>
            <a:off x="2000232" y="428604"/>
            <a:ext cx="5500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1. Il calcolo con gli abachi</a:t>
            </a:r>
            <a:endParaRPr lang="it-IT" sz="4000" dirty="0">
              <a:latin typeface="Berlin Sans FB" pitchFamily="34" charset="0"/>
            </a:endParaRPr>
          </a:p>
        </p:txBody>
      </p:sp>
      <p:pic>
        <p:nvPicPr>
          <p:cNvPr id="6" name="Picture 8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Ovale 25"/>
          <p:cNvSpPr/>
          <p:nvPr/>
        </p:nvSpPr>
        <p:spPr>
          <a:xfrm rot="18971962">
            <a:off x="1124517" y="241202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Ovale 26"/>
          <p:cNvSpPr/>
          <p:nvPr/>
        </p:nvSpPr>
        <p:spPr>
          <a:xfrm rot="18971962">
            <a:off x="1115891" y="272608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Ovale 37"/>
          <p:cNvSpPr/>
          <p:nvPr/>
        </p:nvSpPr>
        <p:spPr>
          <a:xfrm rot="18971962">
            <a:off x="1115891" y="3037718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Ovale 38"/>
          <p:cNvSpPr/>
          <p:nvPr/>
        </p:nvSpPr>
        <p:spPr>
          <a:xfrm rot="18971962">
            <a:off x="1115891" y="334072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Ovale 39"/>
          <p:cNvSpPr/>
          <p:nvPr/>
        </p:nvSpPr>
        <p:spPr>
          <a:xfrm rot="18971962">
            <a:off x="1115892" y="366339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Ovale 40"/>
          <p:cNvSpPr/>
          <p:nvPr/>
        </p:nvSpPr>
        <p:spPr>
          <a:xfrm rot="18971962">
            <a:off x="1115891" y="398366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Ovale 41"/>
          <p:cNvSpPr/>
          <p:nvPr/>
        </p:nvSpPr>
        <p:spPr>
          <a:xfrm rot="18971962">
            <a:off x="1115891" y="429529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Ovale 42"/>
          <p:cNvSpPr/>
          <p:nvPr/>
        </p:nvSpPr>
        <p:spPr>
          <a:xfrm rot="18971962">
            <a:off x="1115892" y="460933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Ovale 43"/>
          <p:cNvSpPr/>
          <p:nvPr/>
        </p:nvSpPr>
        <p:spPr>
          <a:xfrm rot="18971962">
            <a:off x="1115891" y="4929610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Ovale 44"/>
          <p:cNvSpPr/>
          <p:nvPr/>
        </p:nvSpPr>
        <p:spPr>
          <a:xfrm rot="18971962">
            <a:off x="1115890" y="524124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Ovale 50"/>
          <p:cNvSpPr/>
          <p:nvPr/>
        </p:nvSpPr>
        <p:spPr>
          <a:xfrm rot="18971962">
            <a:off x="1597482" y="241202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Ovale 51"/>
          <p:cNvSpPr/>
          <p:nvPr/>
        </p:nvSpPr>
        <p:spPr>
          <a:xfrm rot="18971962">
            <a:off x="1588856" y="272608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Ovale 52"/>
          <p:cNvSpPr/>
          <p:nvPr/>
        </p:nvSpPr>
        <p:spPr>
          <a:xfrm rot="18971962">
            <a:off x="1588856" y="3037718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4" name="Ovale 53"/>
          <p:cNvSpPr/>
          <p:nvPr/>
        </p:nvSpPr>
        <p:spPr>
          <a:xfrm rot="18971962">
            <a:off x="1588856" y="334072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5" name="Ovale 54"/>
          <p:cNvSpPr/>
          <p:nvPr/>
        </p:nvSpPr>
        <p:spPr>
          <a:xfrm rot="18971962">
            <a:off x="1588857" y="366339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6" name="Ovale 55"/>
          <p:cNvSpPr/>
          <p:nvPr/>
        </p:nvSpPr>
        <p:spPr>
          <a:xfrm rot="18971962">
            <a:off x="1588856" y="398366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7" name="Ovale 56"/>
          <p:cNvSpPr/>
          <p:nvPr/>
        </p:nvSpPr>
        <p:spPr>
          <a:xfrm rot="18971962">
            <a:off x="1588856" y="429529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8" name="Ovale 57"/>
          <p:cNvSpPr/>
          <p:nvPr/>
        </p:nvSpPr>
        <p:spPr>
          <a:xfrm rot="18971962">
            <a:off x="1588857" y="460933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9" name="Ovale 58"/>
          <p:cNvSpPr/>
          <p:nvPr/>
        </p:nvSpPr>
        <p:spPr>
          <a:xfrm rot="18971962">
            <a:off x="1588856" y="4929610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0" name="Ovale 59"/>
          <p:cNvSpPr/>
          <p:nvPr/>
        </p:nvSpPr>
        <p:spPr>
          <a:xfrm rot="18971962">
            <a:off x="1588855" y="524124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3" name="Ovale 62"/>
          <p:cNvSpPr/>
          <p:nvPr/>
        </p:nvSpPr>
        <p:spPr>
          <a:xfrm rot="18971962">
            <a:off x="2097548" y="241202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4" name="Ovale 63"/>
          <p:cNvSpPr/>
          <p:nvPr/>
        </p:nvSpPr>
        <p:spPr>
          <a:xfrm rot="18971962">
            <a:off x="2088922" y="272608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Ovale 64"/>
          <p:cNvSpPr/>
          <p:nvPr/>
        </p:nvSpPr>
        <p:spPr>
          <a:xfrm rot="18971962">
            <a:off x="2088922" y="367039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Ovale 65"/>
          <p:cNvSpPr/>
          <p:nvPr/>
        </p:nvSpPr>
        <p:spPr>
          <a:xfrm rot="18971962">
            <a:off x="2088922" y="398445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7" name="Ovale 66"/>
          <p:cNvSpPr/>
          <p:nvPr/>
        </p:nvSpPr>
        <p:spPr>
          <a:xfrm rot="18971962">
            <a:off x="2088923" y="430712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8" name="Ovale 67"/>
          <p:cNvSpPr/>
          <p:nvPr/>
        </p:nvSpPr>
        <p:spPr>
          <a:xfrm rot="18971962">
            <a:off x="2088922" y="462740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9" name="Ovale 68"/>
          <p:cNvSpPr/>
          <p:nvPr/>
        </p:nvSpPr>
        <p:spPr>
          <a:xfrm rot="18971962">
            <a:off x="2088922" y="493903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0" name="Ovale 69"/>
          <p:cNvSpPr/>
          <p:nvPr/>
        </p:nvSpPr>
        <p:spPr>
          <a:xfrm rot="18971962">
            <a:off x="2088923" y="525307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1" name="Ovale 70"/>
          <p:cNvSpPr/>
          <p:nvPr/>
        </p:nvSpPr>
        <p:spPr>
          <a:xfrm rot="18971962">
            <a:off x="2088922" y="5573346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2" name="Ovale 71"/>
          <p:cNvSpPr/>
          <p:nvPr/>
        </p:nvSpPr>
        <p:spPr>
          <a:xfrm rot="18971962">
            <a:off x="2088921" y="588497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5" name="Ovale 74"/>
          <p:cNvSpPr/>
          <p:nvPr/>
        </p:nvSpPr>
        <p:spPr>
          <a:xfrm rot="18971962">
            <a:off x="2597614" y="2412030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6" name="Ovale 75"/>
          <p:cNvSpPr/>
          <p:nvPr/>
        </p:nvSpPr>
        <p:spPr>
          <a:xfrm rot="18971962">
            <a:off x="2588988" y="2726090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7" name="Ovale 76"/>
          <p:cNvSpPr/>
          <p:nvPr/>
        </p:nvSpPr>
        <p:spPr>
          <a:xfrm rot="18971962">
            <a:off x="2588988" y="303771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8" name="Ovale 77"/>
          <p:cNvSpPr/>
          <p:nvPr/>
        </p:nvSpPr>
        <p:spPr>
          <a:xfrm rot="18971962">
            <a:off x="2588988" y="3340724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9" name="Ovale 78"/>
          <p:cNvSpPr/>
          <p:nvPr/>
        </p:nvSpPr>
        <p:spPr>
          <a:xfrm rot="18971962">
            <a:off x="2588989" y="3663394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0" name="Ovale 79"/>
          <p:cNvSpPr/>
          <p:nvPr/>
        </p:nvSpPr>
        <p:spPr>
          <a:xfrm rot="18971962">
            <a:off x="2588988" y="397341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1" name="Ovale 80"/>
          <p:cNvSpPr/>
          <p:nvPr/>
        </p:nvSpPr>
        <p:spPr>
          <a:xfrm rot="18971962">
            <a:off x="2588988" y="493903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2" name="Ovale 81"/>
          <p:cNvSpPr/>
          <p:nvPr/>
        </p:nvSpPr>
        <p:spPr>
          <a:xfrm rot="18971962">
            <a:off x="2588989" y="525307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3" name="Ovale 82"/>
          <p:cNvSpPr/>
          <p:nvPr/>
        </p:nvSpPr>
        <p:spPr>
          <a:xfrm rot="18971962">
            <a:off x="2588988" y="5573346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4" name="Ovale 83"/>
          <p:cNvSpPr/>
          <p:nvPr/>
        </p:nvSpPr>
        <p:spPr>
          <a:xfrm rot="18971962">
            <a:off x="2588987" y="588497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7" name="Ovale 86"/>
          <p:cNvSpPr/>
          <p:nvPr/>
        </p:nvSpPr>
        <p:spPr>
          <a:xfrm rot="18971962">
            <a:off x="3097680" y="241202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8" name="Ovale 87"/>
          <p:cNvSpPr/>
          <p:nvPr/>
        </p:nvSpPr>
        <p:spPr>
          <a:xfrm rot="18971962">
            <a:off x="3089054" y="272608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9" name="Ovale 88"/>
          <p:cNvSpPr/>
          <p:nvPr/>
        </p:nvSpPr>
        <p:spPr>
          <a:xfrm rot="18971962">
            <a:off x="3089054" y="3037718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0" name="Ovale 89"/>
          <p:cNvSpPr/>
          <p:nvPr/>
        </p:nvSpPr>
        <p:spPr>
          <a:xfrm rot="18971962">
            <a:off x="3089054" y="334072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1" name="Ovale 90"/>
          <p:cNvSpPr/>
          <p:nvPr/>
        </p:nvSpPr>
        <p:spPr>
          <a:xfrm rot="18971962">
            <a:off x="3089055" y="429608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2" name="Ovale 91"/>
          <p:cNvSpPr/>
          <p:nvPr/>
        </p:nvSpPr>
        <p:spPr>
          <a:xfrm rot="18971962">
            <a:off x="3089054" y="461636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3" name="Ovale 92"/>
          <p:cNvSpPr/>
          <p:nvPr/>
        </p:nvSpPr>
        <p:spPr>
          <a:xfrm rot="18971962">
            <a:off x="3089054" y="492799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4" name="Ovale 93"/>
          <p:cNvSpPr/>
          <p:nvPr/>
        </p:nvSpPr>
        <p:spPr>
          <a:xfrm rot="18971962">
            <a:off x="3089055" y="524203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5" name="Ovale 94"/>
          <p:cNvSpPr/>
          <p:nvPr/>
        </p:nvSpPr>
        <p:spPr>
          <a:xfrm rot="18971962">
            <a:off x="3089054" y="5573346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6" name="Ovale 95"/>
          <p:cNvSpPr/>
          <p:nvPr/>
        </p:nvSpPr>
        <p:spPr>
          <a:xfrm rot="18971962">
            <a:off x="3089053" y="588497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" name="Gruppo 73"/>
          <p:cNvGrpSpPr/>
          <p:nvPr/>
        </p:nvGrpSpPr>
        <p:grpSpPr>
          <a:xfrm>
            <a:off x="3643306" y="1643050"/>
            <a:ext cx="1859818" cy="714380"/>
            <a:chOff x="6215074" y="2285992"/>
            <a:chExt cx="1859818" cy="714380"/>
          </a:xfrm>
        </p:grpSpPr>
        <p:sp>
          <p:nvSpPr>
            <p:cNvPr id="101" name="CasellaDiTesto 100"/>
            <p:cNvSpPr txBox="1"/>
            <p:nvPr/>
          </p:nvSpPr>
          <p:spPr>
            <a:xfrm>
              <a:off x="6215074" y="2285992"/>
              <a:ext cx="6429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8</a:t>
              </a:r>
              <a:endParaRPr lang="it-IT" sz="4000" dirty="0"/>
            </a:p>
          </p:txBody>
        </p:sp>
        <p:sp>
          <p:nvSpPr>
            <p:cNvPr id="104" name="CasellaDiTesto 103"/>
            <p:cNvSpPr txBox="1"/>
            <p:nvPr/>
          </p:nvSpPr>
          <p:spPr>
            <a:xfrm>
              <a:off x="6463892" y="2285992"/>
              <a:ext cx="6429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4</a:t>
              </a:r>
              <a:endParaRPr lang="it-IT" sz="4000" dirty="0"/>
            </a:p>
          </p:txBody>
        </p:sp>
        <p:sp>
          <p:nvSpPr>
            <p:cNvPr id="105" name="CasellaDiTesto 104"/>
            <p:cNvSpPr txBox="1"/>
            <p:nvPr/>
          </p:nvSpPr>
          <p:spPr>
            <a:xfrm>
              <a:off x="6715140" y="2285992"/>
              <a:ext cx="6429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6</a:t>
              </a:r>
              <a:endParaRPr lang="it-IT" sz="4000" dirty="0"/>
            </a:p>
          </p:txBody>
        </p:sp>
        <p:sp>
          <p:nvSpPr>
            <p:cNvPr id="106" name="CasellaDiTesto 105"/>
            <p:cNvSpPr txBox="1"/>
            <p:nvPr/>
          </p:nvSpPr>
          <p:spPr>
            <a:xfrm>
              <a:off x="7035396" y="2285992"/>
              <a:ext cx="6429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:</a:t>
              </a:r>
              <a:endParaRPr lang="it-IT" sz="4000" dirty="0"/>
            </a:p>
          </p:txBody>
        </p:sp>
        <p:sp>
          <p:nvSpPr>
            <p:cNvPr id="109" name="CasellaDiTesto 108"/>
            <p:cNvSpPr txBox="1"/>
            <p:nvPr/>
          </p:nvSpPr>
          <p:spPr>
            <a:xfrm>
              <a:off x="7289074" y="2292486"/>
              <a:ext cx="785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24</a:t>
              </a:r>
              <a:endParaRPr lang="it-IT" sz="4000" dirty="0"/>
            </a:p>
          </p:txBody>
        </p:sp>
      </p:grpSp>
      <p:grpSp>
        <p:nvGrpSpPr>
          <p:cNvPr id="4" name="Gruppo 99"/>
          <p:cNvGrpSpPr/>
          <p:nvPr/>
        </p:nvGrpSpPr>
        <p:grpSpPr>
          <a:xfrm>
            <a:off x="5857884" y="1857364"/>
            <a:ext cx="2383332" cy="4572032"/>
            <a:chOff x="1214414" y="1785926"/>
            <a:chExt cx="2383332" cy="4572032"/>
          </a:xfrm>
        </p:grpSpPr>
        <p:cxnSp>
          <p:nvCxnSpPr>
            <p:cNvPr id="100" name="Connettore 1 99"/>
            <p:cNvCxnSpPr/>
            <p:nvPr/>
          </p:nvCxnSpPr>
          <p:spPr>
            <a:xfrm rot="5400000">
              <a:off x="-678693" y="4035429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ttore 1 101"/>
            <p:cNvCxnSpPr/>
            <p:nvPr/>
          </p:nvCxnSpPr>
          <p:spPr>
            <a:xfrm rot="5400000">
              <a:off x="-205728" y="4035429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ttore 1 102"/>
            <p:cNvCxnSpPr/>
            <p:nvPr/>
          </p:nvCxnSpPr>
          <p:spPr>
            <a:xfrm rot="5400000">
              <a:off x="294338" y="4035429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ttore 1 106"/>
            <p:cNvCxnSpPr/>
            <p:nvPr/>
          </p:nvCxnSpPr>
          <p:spPr>
            <a:xfrm rot="5400000">
              <a:off x="794404" y="4035430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ttore 1 107"/>
            <p:cNvCxnSpPr/>
            <p:nvPr/>
          </p:nvCxnSpPr>
          <p:spPr>
            <a:xfrm rot="5400000">
              <a:off x="1294470" y="4035429"/>
              <a:ext cx="42148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Rettangolo 109"/>
            <p:cNvSpPr/>
            <p:nvPr/>
          </p:nvSpPr>
          <p:spPr>
            <a:xfrm>
              <a:off x="1240292" y="1785926"/>
              <a:ext cx="2357454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1" name="Rettangolo 110"/>
            <p:cNvSpPr/>
            <p:nvPr/>
          </p:nvSpPr>
          <p:spPr>
            <a:xfrm>
              <a:off x="1214414" y="6143644"/>
              <a:ext cx="2357454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12" name="Ovale 111"/>
          <p:cNvSpPr/>
          <p:nvPr/>
        </p:nvSpPr>
        <p:spPr>
          <a:xfrm rot="18971962">
            <a:off x="5982301" y="248346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3" name="Ovale 112"/>
          <p:cNvSpPr/>
          <p:nvPr/>
        </p:nvSpPr>
        <p:spPr>
          <a:xfrm rot="18971962">
            <a:off x="5973675" y="279752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4" name="Ovale 113"/>
          <p:cNvSpPr/>
          <p:nvPr/>
        </p:nvSpPr>
        <p:spPr>
          <a:xfrm rot="18971962">
            <a:off x="5973675" y="3109156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5" name="Ovale 114"/>
          <p:cNvSpPr/>
          <p:nvPr/>
        </p:nvSpPr>
        <p:spPr>
          <a:xfrm rot="18971962">
            <a:off x="5973675" y="341216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6" name="Ovale 115"/>
          <p:cNvSpPr/>
          <p:nvPr/>
        </p:nvSpPr>
        <p:spPr>
          <a:xfrm rot="18971962">
            <a:off x="5973676" y="373483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7" name="Ovale 116"/>
          <p:cNvSpPr/>
          <p:nvPr/>
        </p:nvSpPr>
        <p:spPr>
          <a:xfrm rot="18971962">
            <a:off x="5973675" y="405510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8" name="Ovale 117"/>
          <p:cNvSpPr/>
          <p:nvPr/>
        </p:nvSpPr>
        <p:spPr>
          <a:xfrm rot="18971962">
            <a:off x="5973675" y="436673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9" name="Ovale 118"/>
          <p:cNvSpPr/>
          <p:nvPr/>
        </p:nvSpPr>
        <p:spPr>
          <a:xfrm rot="18971962">
            <a:off x="5973676" y="468077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0" name="Ovale 119"/>
          <p:cNvSpPr/>
          <p:nvPr/>
        </p:nvSpPr>
        <p:spPr>
          <a:xfrm rot="18971962">
            <a:off x="5973675" y="5644784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1" name="Ovale 120"/>
          <p:cNvSpPr/>
          <p:nvPr/>
        </p:nvSpPr>
        <p:spPr>
          <a:xfrm rot="18971962">
            <a:off x="5973674" y="595641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2" name="Ovale 121"/>
          <p:cNvSpPr/>
          <p:nvPr/>
        </p:nvSpPr>
        <p:spPr>
          <a:xfrm rot="18971962">
            <a:off x="6455266" y="248346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3" name="Ovale 122"/>
          <p:cNvSpPr/>
          <p:nvPr/>
        </p:nvSpPr>
        <p:spPr>
          <a:xfrm rot="18971962">
            <a:off x="6446640" y="279752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4" name="Ovale 123"/>
          <p:cNvSpPr/>
          <p:nvPr/>
        </p:nvSpPr>
        <p:spPr>
          <a:xfrm rot="18971962">
            <a:off x="6446640" y="3109156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5" name="Ovale 124"/>
          <p:cNvSpPr/>
          <p:nvPr/>
        </p:nvSpPr>
        <p:spPr>
          <a:xfrm rot="18971962">
            <a:off x="6446640" y="341216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6" name="Ovale 125"/>
          <p:cNvSpPr/>
          <p:nvPr/>
        </p:nvSpPr>
        <p:spPr>
          <a:xfrm rot="18971962">
            <a:off x="6446641" y="373483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7" name="Ovale 126"/>
          <p:cNvSpPr/>
          <p:nvPr/>
        </p:nvSpPr>
        <p:spPr>
          <a:xfrm rot="18971962">
            <a:off x="6446640" y="405510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8" name="Ovale 127"/>
          <p:cNvSpPr/>
          <p:nvPr/>
        </p:nvSpPr>
        <p:spPr>
          <a:xfrm rot="18971962">
            <a:off x="6446640" y="501046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9" name="Ovale 128"/>
          <p:cNvSpPr/>
          <p:nvPr/>
        </p:nvSpPr>
        <p:spPr>
          <a:xfrm rot="18971962">
            <a:off x="6446641" y="532451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0" name="Ovale 129"/>
          <p:cNvSpPr/>
          <p:nvPr/>
        </p:nvSpPr>
        <p:spPr>
          <a:xfrm rot="18971962">
            <a:off x="6446640" y="5644784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1" name="Ovale 130"/>
          <p:cNvSpPr/>
          <p:nvPr/>
        </p:nvSpPr>
        <p:spPr>
          <a:xfrm rot="18971962">
            <a:off x="6446639" y="595641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2" name="Ovale 131"/>
          <p:cNvSpPr/>
          <p:nvPr/>
        </p:nvSpPr>
        <p:spPr>
          <a:xfrm rot="18971962">
            <a:off x="6955332" y="248346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3" name="Ovale 132"/>
          <p:cNvSpPr/>
          <p:nvPr/>
        </p:nvSpPr>
        <p:spPr>
          <a:xfrm rot="18971962">
            <a:off x="6946706" y="279752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4" name="Ovale 133"/>
          <p:cNvSpPr/>
          <p:nvPr/>
        </p:nvSpPr>
        <p:spPr>
          <a:xfrm rot="18971962">
            <a:off x="6946706" y="3109156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5" name="Ovale 134"/>
          <p:cNvSpPr/>
          <p:nvPr/>
        </p:nvSpPr>
        <p:spPr>
          <a:xfrm rot="18971962">
            <a:off x="6946706" y="341216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6" name="Ovale 135"/>
          <p:cNvSpPr/>
          <p:nvPr/>
        </p:nvSpPr>
        <p:spPr>
          <a:xfrm rot="18971962">
            <a:off x="6946707" y="373483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7" name="Ovale 136"/>
          <p:cNvSpPr/>
          <p:nvPr/>
        </p:nvSpPr>
        <p:spPr>
          <a:xfrm rot="18971962">
            <a:off x="6946706" y="405510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8" name="Ovale 137"/>
          <p:cNvSpPr/>
          <p:nvPr/>
        </p:nvSpPr>
        <p:spPr>
          <a:xfrm rot="18971962">
            <a:off x="6946706" y="436673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9" name="Ovale 138"/>
          <p:cNvSpPr/>
          <p:nvPr/>
        </p:nvSpPr>
        <p:spPr>
          <a:xfrm rot="18971962">
            <a:off x="6946707" y="468077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0" name="Ovale 139"/>
          <p:cNvSpPr/>
          <p:nvPr/>
        </p:nvSpPr>
        <p:spPr>
          <a:xfrm rot="18971962">
            <a:off x="6946706" y="5001048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1" name="Ovale 140"/>
          <p:cNvSpPr/>
          <p:nvPr/>
        </p:nvSpPr>
        <p:spPr>
          <a:xfrm rot="18971962">
            <a:off x="6946705" y="531267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2" name="Ovale 141"/>
          <p:cNvSpPr/>
          <p:nvPr/>
        </p:nvSpPr>
        <p:spPr>
          <a:xfrm rot="18971962">
            <a:off x="7956688" y="2483468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3" name="Ovale 142"/>
          <p:cNvSpPr/>
          <p:nvPr/>
        </p:nvSpPr>
        <p:spPr>
          <a:xfrm rot="18971962">
            <a:off x="7948062" y="2797528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4" name="Ovale 143"/>
          <p:cNvSpPr/>
          <p:nvPr/>
        </p:nvSpPr>
        <p:spPr>
          <a:xfrm rot="18971962">
            <a:off x="7948062" y="310915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5" name="Ovale 144"/>
          <p:cNvSpPr/>
          <p:nvPr/>
        </p:nvSpPr>
        <p:spPr>
          <a:xfrm rot="18971962">
            <a:off x="7948062" y="3412162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6" name="Ovale 145"/>
          <p:cNvSpPr/>
          <p:nvPr/>
        </p:nvSpPr>
        <p:spPr>
          <a:xfrm rot="18971962">
            <a:off x="7948063" y="3734832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7" name="Ovale 146"/>
          <p:cNvSpPr/>
          <p:nvPr/>
        </p:nvSpPr>
        <p:spPr>
          <a:xfrm rot="18971962">
            <a:off x="7948062" y="4055104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8" name="Ovale 147"/>
          <p:cNvSpPr/>
          <p:nvPr/>
        </p:nvSpPr>
        <p:spPr>
          <a:xfrm rot="18971962">
            <a:off x="7948062" y="4366734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9" name="Ovale 148"/>
          <p:cNvSpPr/>
          <p:nvPr/>
        </p:nvSpPr>
        <p:spPr>
          <a:xfrm rot="18971962">
            <a:off x="7948063" y="4680778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0" name="Ovale 149"/>
          <p:cNvSpPr/>
          <p:nvPr/>
        </p:nvSpPr>
        <p:spPr>
          <a:xfrm rot="18971962">
            <a:off x="7948062" y="500104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1" name="Ovale 150"/>
          <p:cNvSpPr/>
          <p:nvPr/>
        </p:nvSpPr>
        <p:spPr>
          <a:xfrm rot="18971962">
            <a:off x="7948061" y="5312680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2" name="Ovale 151"/>
          <p:cNvSpPr/>
          <p:nvPr/>
        </p:nvSpPr>
        <p:spPr>
          <a:xfrm rot="18971962">
            <a:off x="7447996" y="248346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3" name="Ovale 152"/>
          <p:cNvSpPr/>
          <p:nvPr/>
        </p:nvSpPr>
        <p:spPr>
          <a:xfrm rot="18971962">
            <a:off x="7439370" y="279752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4" name="Ovale 153"/>
          <p:cNvSpPr/>
          <p:nvPr/>
        </p:nvSpPr>
        <p:spPr>
          <a:xfrm rot="18971962">
            <a:off x="7439370" y="3109156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5" name="Ovale 154"/>
          <p:cNvSpPr/>
          <p:nvPr/>
        </p:nvSpPr>
        <p:spPr>
          <a:xfrm rot="18971962">
            <a:off x="7439370" y="341216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6" name="Ovale 155"/>
          <p:cNvSpPr/>
          <p:nvPr/>
        </p:nvSpPr>
        <p:spPr>
          <a:xfrm rot="18971962">
            <a:off x="7439371" y="373483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7" name="Ovale 156"/>
          <p:cNvSpPr/>
          <p:nvPr/>
        </p:nvSpPr>
        <p:spPr>
          <a:xfrm rot="18971962">
            <a:off x="7439370" y="405510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8" name="Ovale 157"/>
          <p:cNvSpPr/>
          <p:nvPr/>
        </p:nvSpPr>
        <p:spPr>
          <a:xfrm rot="18971962">
            <a:off x="7439370" y="436673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9" name="Ovale 158"/>
          <p:cNvSpPr/>
          <p:nvPr/>
        </p:nvSpPr>
        <p:spPr>
          <a:xfrm rot="18971962">
            <a:off x="7439371" y="4680777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0" name="Ovale 159"/>
          <p:cNvSpPr/>
          <p:nvPr/>
        </p:nvSpPr>
        <p:spPr>
          <a:xfrm rot="18971962">
            <a:off x="7439370" y="5001048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1" name="Ovale 160"/>
          <p:cNvSpPr/>
          <p:nvPr/>
        </p:nvSpPr>
        <p:spPr>
          <a:xfrm rot="18971962">
            <a:off x="7439369" y="531267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6" name="Ovale 175"/>
          <p:cNvSpPr/>
          <p:nvPr/>
        </p:nvSpPr>
        <p:spPr>
          <a:xfrm rot="18971962">
            <a:off x="7447996" y="5644784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7" name="Ovale 176"/>
          <p:cNvSpPr/>
          <p:nvPr/>
        </p:nvSpPr>
        <p:spPr>
          <a:xfrm rot="18971962">
            <a:off x="7447995" y="595641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8" name="Ovale 177"/>
          <p:cNvSpPr/>
          <p:nvPr/>
        </p:nvSpPr>
        <p:spPr>
          <a:xfrm rot="18971962">
            <a:off x="2581586" y="4310473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9" name="Ovale 178"/>
          <p:cNvSpPr/>
          <p:nvPr/>
        </p:nvSpPr>
        <p:spPr>
          <a:xfrm rot="18971962">
            <a:off x="2581585" y="463074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0" name="Ovale 179"/>
          <p:cNvSpPr/>
          <p:nvPr/>
        </p:nvSpPr>
        <p:spPr>
          <a:xfrm rot="18971962">
            <a:off x="2090129" y="3055781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1" name="Ovale 180"/>
          <p:cNvSpPr/>
          <p:nvPr/>
        </p:nvSpPr>
        <p:spPr>
          <a:xfrm rot="18971962">
            <a:off x="2090129" y="334772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2" name="Ovale 181"/>
          <p:cNvSpPr/>
          <p:nvPr/>
        </p:nvSpPr>
        <p:spPr>
          <a:xfrm rot="18971962">
            <a:off x="7954256" y="563374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3" name="Ovale 182"/>
          <p:cNvSpPr/>
          <p:nvPr/>
        </p:nvSpPr>
        <p:spPr>
          <a:xfrm rot="18971962">
            <a:off x="7954257" y="594778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4" name="Ovale 183"/>
          <p:cNvSpPr/>
          <p:nvPr/>
        </p:nvSpPr>
        <p:spPr>
          <a:xfrm rot="18971962">
            <a:off x="3090278" y="3667985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5" name="Ovale 184"/>
          <p:cNvSpPr/>
          <p:nvPr/>
        </p:nvSpPr>
        <p:spPr>
          <a:xfrm rot="18971962">
            <a:off x="3090279" y="3982029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2" name="CasellaDiTesto 161"/>
          <p:cNvSpPr txBox="1"/>
          <p:nvPr/>
        </p:nvSpPr>
        <p:spPr>
          <a:xfrm>
            <a:off x="4214810" y="1654106"/>
            <a:ext cx="135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35</a:t>
            </a:r>
            <a:endParaRPr lang="it-IT" sz="4000" dirty="0"/>
          </a:p>
        </p:txBody>
      </p:sp>
      <p:sp>
        <p:nvSpPr>
          <p:cNvPr id="163" name="CasellaDiTesto 162"/>
          <p:cNvSpPr txBox="1"/>
          <p:nvPr/>
        </p:nvSpPr>
        <p:spPr>
          <a:xfrm>
            <a:off x="3771360" y="2285992"/>
            <a:ext cx="2071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resto 6</a:t>
            </a:r>
            <a:endParaRPr lang="it-IT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5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2" grpId="0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1" grpId="2" animBg="1"/>
      <p:bldP spid="81" grpId="3" animBg="1"/>
      <p:bldP spid="82" grpId="0" animBg="1"/>
      <p:bldP spid="82" grpId="1" animBg="1"/>
      <p:bldP spid="83" grpId="0" animBg="1"/>
      <p:bldP spid="83" grpId="1" animBg="1"/>
      <p:bldP spid="83" grpId="2" animBg="1"/>
      <p:bldP spid="84" grpId="0" animBg="1"/>
      <p:bldP spid="95" grpId="0" animBg="1"/>
      <p:bldP spid="95" grpId="1" animBg="1"/>
      <p:bldP spid="96" grpId="0" animBg="1"/>
      <p:bldP spid="96" grpId="1" animBg="1"/>
      <p:bldP spid="147" grpId="0" animBg="1"/>
      <p:bldP spid="148" grpId="0" animBg="1"/>
      <p:bldP spid="149" grpId="0" animBg="1"/>
      <p:bldP spid="149" grpId="1" animBg="1"/>
      <p:bldP spid="159" grpId="0" animBg="1"/>
      <p:bldP spid="160" grpId="0" animBg="1"/>
      <p:bldP spid="161" grpId="0" animBg="1"/>
      <p:bldP spid="161" grpId="1" animBg="1"/>
      <p:bldP spid="176" grpId="0" animBg="1"/>
      <p:bldP spid="177" grpId="0" animBg="1"/>
      <p:bldP spid="178" grpId="0" animBg="1"/>
      <p:bldP spid="179" grpId="0" animBg="1"/>
      <p:bldP spid="179" grpId="1" animBg="1"/>
      <p:bldP spid="179" grpId="2" animBg="1"/>
      <p:bldP spid="180" grpId="0" animBg="1"/>
      <p:bldP spid="181" grpId="0" animBg="1"/>
      <p:bldP spid="182" grpId="0" animBg="1"/>
      <p:bldP spid="183" grpId="0" animBg="1"/>
      <p:bldP spid="184" grpId="0" animBg="1"/>
      <p:bldP spid="184" grpId="1" animBg="1"/>
      <p:bldP spid="185" grpId="0" animBg="1"/>
      <p:bldP spid="185" grpId="1" animBg="1"/>
      <p:bldP spid="162" grpId="0"/>
      <p:bldP spid="1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1638" y="1709738"/>
            <a:ext cx="5800725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vale 5"/>
          <p:cNvSpPr/>
          <p:nvPr/>
        </p:nvSpPr>
        <p:spPr>
          <a:xfrm>
            <a:off x="1928794" y="421481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3643306" y="371475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3071802" y="371475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/>
          <p:cNvSpPr/>
          <p:nvPr/>
        </p:nvSpPr>
        <p:spPr>
          <a:xfrm>
            <a:off x="2786050" y="371475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3357554" y="371475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/>
          <p:cNvSpPr/>
          <p:nvPr/>
        </p:nvSpPr>
        <p:spPr>
          <a:xfrm>
            <a:off x="1928794" y="371475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2214546" y="371475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Ovale 12"/>
          <p:cNvSpPr/>
          <p:nvPr/>
        </p:nvSpPr>
        <p:spPr>
          <a:xfrm>
            <a:off x="2500298" y="371475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Ovale 14"/>
          <p:cNvSpPr/>
          <p:nvPr/>
        </p:nvSpPr>
        <p:spPr>
          <a:xfrm>
            <a:off x="2214546" y="421481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Ovale 15"/>
          <p:cNvSpPr/>
          <p:nvPr/>
        </p:nvSpPr>
        <p:spPr>
          <a:xfrm>
            <a:off x="1928794" y="3286124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Ovale 16"/>
          <p:cNvSpPr/>
          <p:nvPr/>
        </p:nvSpPr>
        <p:spPr>
          <a:xfrm>
            <a:off x="2428860" y="350043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2" grpId="0" animBg="1"/>
      <p:bldP spid="13" grpId="0" animBg="1"/>
      <p:bldP spid="13" grpId="1" animBg="1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RomanAbac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0" y="2500306"/>
            <a:ext cx="3810000" cy="254317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000232" y="428604"/>
            <a:ext cx="5500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1. Il calcolo con gli abachi</a:t>
            </a:r>
            <a:endParaRPr lang="it-IT" sz="4000" dirty="0">
              <a:latin typeface="Berlin Sans FB" pitchFamily="34" charset="0"/>
            </a:endParaRPr>
          </a:p>
        </p:txBody>
      </p:sp>
      <p:pic>
        <p:nvPicPr>
          <p:cNvPr id="6" name="Picture 8" descr="pain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1857364"/>
            <a:ext cx="69532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14" y="1857364"/>
            <a:ext cx="62865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28794" y="1857364"/>
            <a:ext cx="781050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86050" y="1901908"/>
            <a:ext cx="714375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71868" y="1857364"/>
            <a:ext cx="771525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473668" y="1884258"/>
            <a:ext cx="70485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30924" y="1857364"/>
            <a:ext cx="666750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143636" y="1857364"/>
            <a:ext cx="714375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18542" y="1843917"/>
            <a:ext cx="72390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889245" y="1901908"/>
            <a:ext cx="714375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CasellaDiTesto 27"/>
          <p:cNvSpPr txBox="1"/>
          <p:nvPr/>
        </p:nvSpPr>
        <p:spPr>
          <a:xfrm>
            <a:off x="428596" y="5929330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1</a:t>
            </a:r>
            <a:endParaRPr lang="it-IT" sz="4000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1285852" y="5929330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2</a:t>
            </a:r>
            <a:endParaRPr lang="it-IT" sz="4000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2071670" y="5929330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3</a:t>
            </a:r>
            <a:endParaRPr lang="it-IT" sz="4000" dirty="0"/>
          </a:p>
        </p:txBody>
      </p:sp>
      <p:sp>
        <p:nvSpPr>
          <p:cNvPr id="31" name="CasellaDiTesto 30"/>
          <p:cNvSpPr txBox="1"/>
          <p:nvPr/>
        </p:nvSpPr>
        <p:spPr>
          <a:xfrm>
            <a:off x="2857488" y="5929330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4</a:t>
            </a:r>
            <a:endParaRPr lang="it-IT" sz="4000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3714744" y="5929330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5</a:t>
            </a:r>
            <a:endParaRPr lang="it-IT" sz="4000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4572000" y="5929330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6</a:t>
            </a:r>
            <a:endParaRPr lang="it-IT" sz="4000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5429256" y="5929330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7</a:t>
            </a:r>
            <a:endParaRPr lang="it-IT" sz="4000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6286512" y="5929330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8</a:t>
            </a:r>
            <a:endParaRPr lang="it-IT" sz="4000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7112671" y="5929330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9</a:t>
            </a:r>
            <a:endParaRPr lang="it-IT" sz="4000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8001024" y="5929330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0</a:t>
            </a:r>
            <a:endParaRPr lang="it-IT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000232" y="428604"/>
            <a:ext cx="5500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2. Le cifre indo-arabe</a:t>
            </a:r>
            <a:endParaRPr lang="it-IT" sz="4000" dirty="0">
              <a:latin typeface="Berlin Sans FB" pitchFamily="34" charset="0"/>
            </a:endParaRPr>
          </a:p>
        </p:txBody>
      </p:sp>
      <p:pic>
        <p:nvPicPr>
          <p:cNvPr id="6" name="Picture 8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3929066"/>
            <a:ext cx="46577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9" name="Gruppo 18"/>
          <p:cNvGrpSpPr/>
          <p:nvPr/>
        </p:nvGrpSpPr>
        <p:grpSpPr>
          <a:xfrm>
            <a:off x="1214414" y="2357430"/>
            <a:ext cx="4552980" cy="719138"/>
            <a:chOff x="2285984" y="3357562"/>
            <a:chExt cx="4552980" cy="719138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85984" y="3357562"/>
              <a:ext cx="304800" cy="676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571736" y="3429000"/>
              <a:ext cx="400050" cy="647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000364" y="3357562"/>
              <a:ext cx="400050" cy="647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6" name="Picture 8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500430" y="3357562"/>
              <a:ext cx="361950" cy="628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7" name="Picture 9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000496" y="3357562"/>
              <a:ext cx="409575" cy="647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8" name="Picture 10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500562" y="3429000"/>
              <a:ext cx="342900" cy="638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9" name="Picture 11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5000628" y="3500438"/>
              <a:ext cx="371475" cy="466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60" name="Picture 12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500694" y="3429000"/>
              <a:ext cx="371475" cy="600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61" name="Picture 13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6000760" y="3429000"/>
              <a:ext cx="371475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6572264" y="3571876"/>
              <a:ext cx="266700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285852" y="3286124"/>
            <a:ext cx="4429124" cy="448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CasellaDiTesto 20"/>
          <p:cNvSpPr txBox="1"/>
          <p:nvPr/>
        </p:nvSpPr>
        <p:spPr>
          <a:xfrm>
            <a:off x="1142976" y="4714884"/>
            <a:ext cx="47149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/>
              <a:t>1 2 3 4 5 6 7 8 9 0 </a:t>
            </a:r>
            <a:endParaRPr lang="it-IT" sz="4800" dirty="0"/>
          </a:p>
        </p:txBody>
      </p:sp>
      <p:pic>
        <p:nvPicPr>
          <p:cNvPr id="20" name="Picture 2" descr="http://images.fineartamerica.com/images-medium-large/1-leonardo-fibonacci-granger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523074" y="3500438"/>
            <a:ext cx="2620926" cy="3357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</TotalTime>
  <Words>341</Words>
  <Application>Microsoft Office PowerPoint</Application>
  <PresentationFormat>Presentazione su schermo (4:3)</PresentationFormat>
  <Paragraphs>181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Progetto Lauree Scientifiche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Progetto Lauree Scientifiche</dc:title>
  <dc:creator>User</dc:creator>
  <cp:lastModifiedBy>User</cp:lastModifiedBy>
  <cp:revision>76</cp:revision>
  <dcterms:created xsi:type="dcterms:W3CDTF">2015-10-01T07:53:52Z</dcterms:created>
  <dcterms:modified xsi:type="dcterms:W3CDTF">2015-10-14T08:39:07Z</dcterms:modified>
</cp:coreProperties>
</file>