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3" r:id="rId9"/>
    <p:sldId id="259" r:id="rId10"/>
    <p:sldId id="266" r:id="rId11"/>
    <p:sldId id="268" r:id="rId12"/>
    <p:sldId id="267" r:id="rId13"/>
    <p:sldId id="269" r:id="rId14"/>
    <p:sldId id="273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6600"/>
    <a:srgbClr val="B1826F"/>
    <a:srgbClr val="E22A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5965-7F40-4707-BA04-0A21BB2EC871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DAC83-656C-4336-86D9-0A4EB53961A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jpe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00760" y="1094237"/>
            <a:ext cx="2671754" cy="671516"/>
          </a:xfrm>
        </p:spPr>
        <p:txBody>
          <a:bodyPr>
            <a:normAutofit/>
          </a:bodyPr>
          <a:lstStyle/>
          <a:p>
            <a:r>
              <a:rPr lang="it-IT" sz="1200" b="1" dirty="0" smtClean="0">
                <a:latin typeface="+mn-lt"/>
              </a:rPr>
              <a:t>Progetto Lauree Scientifiche</a:t>
            </a:r>
            <a:endParaRPr lang="it-IT" sz="1200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000" dirty="0" err="1">
                <a:solidFill>
                  <a:srgbClr val="FF0000"/>
                </a:solidFill>
              </a:rPr>
              <a:t>Metodi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di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calcolo</a:t>
            </a:r>
            <a:r>
              <a:rPr lang="en-US" sz="4000">
                <a:solidFill>
                  <a:srgbClr val="FF0000"/>
                </a:solidFill>
              </a:rPr>
              <a:t> </a:t>
            </a:r>
            <a:endParaRPr lang="en-US" sz="400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4000" smtClean="0">
                <a:solidFill>
                  <a:srgbClr val="FF0000"/>
                </a:solidFill>
              </a:rPr>
              <a:t>con </a:t>
            </a:r>
            <a:r>
              <a:rPr lang="en-US" sz="4000" dirty="0">
                <a:solidFill>
                  <a:srgbClr val="FF0000"/>
                </a:solidFill>
              </a:rPr>
              <a:t>le </a:t>
            </a:r>
            <a:r>
              <a:rPr lang="en-US" sz="4000" dirty="0" err="1">
                <a:solidFill>
                  <a:srgbClr val="FF0000"/>
                </a:solidFill>
              </a:rPr>
              <a:t>cifre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indo-</a:t>
            </a:r>
            <a:r>
              <a:rPr lang="en-US" sz="4000" dirty="0" err="1" smtClean="0">
                <a:solidFill>
                  <a:srgbClr val="FF0000"/>
                </a:solidFill>
              </a:rPr>
              <a:t>arabe</a:t>
            </a:r>
            <a:endParaRPr lang="it-IT" sz="4000" dirty="0">
              <a:solidFill>
                <a:srgbClr val="FF0000"/>
              </a:solidFill>
            </a:endParaRPr>
          </a:p>
        </p:txBody>
      </p:sp>
      <p:pic>
        <p:nvPicPr>
          <p:cNvPr id="4" name="Immagine 3" descr="LOGO GIARDIN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42918"/>
            <a:ext cx="12144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logo lauree scientifich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500042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3000364" y="1294613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/>
              <a:t>Società Italiana di Storia delle Matematiche 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285852" y="2214554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Numerazione</a:t>
            </a:r>
            <a:r>
              <a:rPr lang="en-US" sz="3600" dirty="0"/>
              <a:t> e </a:t>
            </a:r>
            <a:r>
              <a:rPr lang="en-US" sz="3600" dirty="0" err="1"/>
              <a:t>metodi</a:t>
            </a:r>
            <a:r>
              <a:rPr lang="en-US" sz="3600" dirty="0"/>
              <a:t> </a:t>
            </a:r>
            <a:r>
              <a:rPr lang="en-US" sz="3600" dirty="0" err="1"/>
              <a:t>di</a:t>
            </a:r>
            <a:r>
              <a:rPr lang="en-US" sz="3600" dirty="0"/>
              <a:t> </a:t>
            </a:r>
            <a:r>
              <a:rPr lang="en-US" sz="3600" dirty="0" err="1"/>
              <a:t>calcolo</a:t>
            </a:r>
            <a:r>
              <a:rPr lang="en-US" sz="3600" dirty="0"/>
              <a:t> </a:t>
            </a:r>
            <a:r>
              <a:rPr lang="en-US" sz="3600" dirty="0" err="1"/>
              <a:t>dall'Antichità</a:t>
            </a:r>
            <a:r>
              <a:rPr lang="en-US" sz="3600" dirty="0"/>
              <a:t> al </a:t>
            </a:r>
            <a:r>
              <a:rPr lang="en-US" sz="3600" dirty="0" err="1"/>
              <a:t>Medioevo</a:t>
            </a:r>
            <a:r>
              <a:rPr lang="en-US" sz="3600" dirty="0"/>
              <a:t>.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Le cifre indo-arabe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asellaDiTesto 17"/>
          <p:cNvSpPr txBox="1"/>
          <p:nvPr/>
        </p:nvSpPr>
        <p:spPr>
          <a:xfrm>
            <a:off x="2822320" y="300037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 2 3  ×</a:t>
            </a:r>
            <a:endParaRPr lang="it-IT" sz="40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822320" y="3792684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4 5 6</a:t>
            </a:r>
            <a:endParaRPr lang="it-IT" sz="4000" dirty="0"/>
          </a:p>
        </p:txBody>
      </p:sp>
      <p:cxnSp>
        <p:nvCxnSpPr>
          <p:cNvPr id="22" name="Connettore 1 21"/>
          <p:cNvCxnSpPr/>
          <p:nvPr/>
        </p:nvCxnSpPr>
        <p:spPr>
          <a:xfrm>
            <a:off x="2465130" y="4570420"/>
            <a:ext cx="214314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rot="5400000">
            <a:off x="3599091" y="3750471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234116" y="3749677"/>
            <a:ext cx="357190" cy="1588"/>
          </a:xfrm>
          <a:prstGeom prst="line">
            <a:avLst/>
          </a:prstGeom>
          <a:ln w="3810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rot="5400000">
            <a:off x="2858833" y="3749677"/>
            <a:ext cx="357190" cy="1588"/>
          </a:xfrm>
          <a:prstGeom prst="line">
            <a:avLst/>
          </a:prstGeom>
          <a:ln w="38100">
            <a:solidFill>
              <a:srgbClr val="E22A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5400000">
            <a:off x="3430337" y="3606801"/>
            <a:ext cx="357190" cy="28734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rot="5400000">
            <a:off x="3073147" y="3606801"/>
            <a:ext cx="357190" cy="28734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 rot="16200000" flipH="1">
            <a:off x="3429543" y="3607595"/>
            <a:ext cx="357190" cy="285752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rot="16200000" flipH="1">
            <a:off x="3054769" y="3607595"/>
            <a:ext cx="357190" cy="28575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3893890" y="457200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8</a:t>
            </a:r>
            <a:endParaRPr lang="it-IT" sz="40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3179510" y="24288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1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3536700" y="457200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8</a:t>
            </a:r>
            <a:endParaRPr lang="it-IT" sz="4000" dirty="0"/>
          </a:p>
        </p:txBody>
      </p:sp>
      <p:cxnSp>
        <p:nvCxnSpPr>
          <p:cNvPr id="40" name="Connettore 1 39"/>
          <p:cNvCxnSpPr/>
          <p:nvPr/>
        </p:nvCxnSpPr>
        <p:spPr>
          <a:xfrm rot="10800000" flipV="1">
            <a:off x="3108072" y="3571876"/>
            <a:ext cx="644530" cy="357190"/>
          </a:xfrm>
          <a:prstGeom prst="line">
            <a:avLst/>
          </a:prstGeom>
          <a:ln w="3810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3108072" y="3571876"/>
            <a:ext cx="642942" cy="357190"/>
          </a:xfrm>
          <a:prstGeom prst="line">
            <a:avLst/>
          </a:prstGeom>
          <a:ln w="3810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3160824" y="45785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0</a:t>
            </a:r>
            <a:endParaRPr lang="it-IT" sz="40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2777258" y="457200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6</a:t>
            </a:r>
            <a:endParaRPr lang="it-IT" sz="40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2428860" y="457200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5</a:t>
            </a:r>
            <a:endParaRPr lang="it-IT" sz="4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3178408" y="241897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2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3169616" y="24288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3</a:t>
            </a:r>
            <a:endParaRPr lang="it-IT" sz="4000" dirty="0">
              <a:solidFill>
                <a:srgbClr val="FF0000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2098" y="2786058"/>
            <a:ext cx="3081902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8" grpId="1"/>
      <p:bldP spid="38" grpId="2"/>
      <p:bldP spid="38" grpId="3"/>
      <p:bldP spid="39" grpId="0"/>
      <p:bldP spid="46" grpId="0"/>
      <p:bldP spid="47" grpId="0"/>
      <p:bldP spid="48" grpId="0"/>
      <p:bldP spid="49" grpId="0"/>
      <p:bldP spid="49" grpId="1"/>
      <p:bldP spid="50" grpId="0"/>
      <p:bldP spid="5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Le cifre indo-arabe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06390" y="1889146"/>
            <a:ext cx="2736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dirty="0" smtClean="0"/>
              <a:t>241</a:t>
            </a:r>
            <a:r>
              <a:rPr lang="en-US" sz="4000" dirty="0" smtClean="0"/>
              <a:t>×175</a:t>
            </a:r>
            <a:endParaRPr lang="en-US" sz="4000" dirty="0"/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500034" y="3500438"/>
            <a:ext cx="17145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dirty="0" smtClean="0"/>
              <a:t>2  4  1</a:t>
            </a:r>
            <a:endParaRPr lang="en-US" sz="4000" dirty="0" smtClean="0"/>
          </a:p>
          <a:p>
            <a:pPr>
              <a:spcBef>
                <a:spcPct val="50000"/>
              </a:spcBef>
            </a:pPr>
            <a:r>
              <a:rPr lang="en-US" sz="4000" dirty="0" smtClean="0"/>
              <a:t>1  7  5</a:t>
            </a:r>
            <a:endParaRPr lang="en-US" sz="4000" dirty="0"/>
          </a:p>
        </p:txBody>
      </p:sp>
      <p:grpSp>
        <p:nvGrpSpPr>
          <p:cNvPr id="37" name="Gruppo 36"/>
          <p:cNvGrpSpPr/>
          <p:nvPr/>
        </p:nvGrpSpPr>
        <p:grpSpPr>
          <a:xfrm>
            <a:off x="4857752" y="2860885"/>
            <a:ext cx="1143008" cy="646331"/>
            <a:chOff x="5143504" y="3500438"/>
            <a:chExt cx="1143008" cy="646331"/>
          </a:xfrm>
        </p:grpSpPr>
        <p:sp>
          <p:nvSpPr>
            <p:cNvPr id="30" name="CasellaDiTesto 29"/>
            <p:cNvSpPr txBox="1"/>
            <p:nvPr/>
          </p:nvSpPr>
          <p:spPr>
            <a:xfrm>
              <a:off x="5143504" y="3500438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1</a:t>
              </a:r>
              <a:endParaRPr lang="it-IT" sz="3600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5715008" y="3500438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0</a:t>
              </a:r>
              <a:endParaRPr lang="it-IT" sz="3600" dirty="0"/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5999862" y="4806004"/>
            <a:ext cx="1143008" cy="646331"/>
            <a:chOff x="3786182" y="4071942"/>
            <a:chExt cx="1143008" cy="646331"/>
          </a:xfrm>
        </p:grpSpPr>
        <p:sp>
          <p:nvSpPr>
            <p:cNvPr id="33" name="CasellaDiTesto 32"/>
            <p:cNvSpPr txBox="1"/>
            <p:nvPr/>
          </p:nvSpPr>
          <p:spPr>
            <a:xfrm>
              <a:off x="4357686" y="4071942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5</a:t>
              </a:r>
              <a:endParaRPr lang="it-IT" sz="3600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3786182" y="4071942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0</a:t>
              </a:r>
              <a:endParaRPr lang="it-IT" sz="3600" dirty="0"/>
            </a:p>
          </p:txBody>
        </p:sp>
      </p:grpSp>
      <p:grpSp>
        <p:nvGrpSpPr>
          <p:cNvPr id="39" name="Gruppo 38"/>
          <p:cNvGrpSpPr/>
          <p:nvPr/>
        </p:nvGrpSpPr>
        <p:grpSpPr>
          <a:xfrm>
            <a:off x="5429256" y="3509064"/>
            <a:ext cx="1143008" cy="646331"/>
            <a:chOff x="5143504" y="3500438"/>
            <a:chExt cx="1143008" cy="646331"/>
          </a:xfrm>
        </p:grpSpPr>
        <p:sp>
          <p:nvSpPr>
            <p:cNvPr id="40" name="CasellaDiTesto 39"/>
            <p:cNvSpPr txBox="1"/>
            <p:nvPr/>
          </p:nvSpPr>
          <p:spPr>
            <a:xfrm>
              <a:off x="5143504" y="3500438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2</a:t>
              </a:r>
              <a:endParaRPr lang="it-IT" sz="3600" dirty="0"/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5715008" y="3500438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0</a:t>
              </a:r>
              <a:endParaRPr lang="it-IT" sz="3600" dirty="0"/>
            </a:p>
          </p:txBody>
        </p:sp>
      </p:grpSp>
      <p:grpSp>
        <p:nvGrpSpPr>
          <p:cNvPr id="46" name="Gruppo 45"/>
          <p:cNvGrpSpPr/>
          <p:nvPr/>
        </p:nvGrpSpPr>
        <p:grpSpPr>
          <a:xfrm>
            <a:off x="4286248" y="3509064"/>
            <a:ext cx="1143008" cy="646331"/>
            <a:chOff x="3786182" y="4071942"/>
            <a:chExt cx="1143008" cy="646331"/>
          </a:xfrm>
        </p:grpSpPr>
        <p:sp>
          <p:nvSpPr>
            <p:cNvPr id="47" name="CasellaDiTesto 46"/>
            <p:cNvSpPr txBox="1"/>
            <p:nvPr/>
          </p:nvSpPr>
          <p:spPr>
            <a:xfrm>
              <a:off x="4357686" y="4071942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4</a:t>
              </a:r>
              <a:endParaRPr lang="it-IT" sz="3600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3786182" y="4071942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1</a:t>
              </a:r>
              <a:endParaRPr lang="it-IT" sz="3600" dirty="0"/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5429256" y="4160632"/>
            <a:ext cx="1143008" cy="646331"/>
            <a:chOff x="5143504" y="3500438"/>
            <a:chExt cx="1143008" cy="646331"/>
          </a:xfrm>
        </p:grpSpPr>
        <p:sp>
          <p:nvSpPr>
            <p:cNvPr id="50" name="CasellaDiTesto 49"/>
            <p:cNvSpPr txBox="1"/>
            <p:nvPr/>
          </p:nvSpPr>
          <p:spPr>
            <a:xfrm>
              <a:off x="5143504" y="3500438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0</a:t>
              </a:r>
              <a:endParaRPr lang="it-IT" sz="3600" dirty="0"/>
            </a:p>
          </p:txBody>
        </p:sp>
        <p:sp>
          <p:nvSpPr>
            <p:cNvPr id="63" name="CasellaDiTesto 62"/>
            <p:cNvSpPr txBox="1"/>
            <p:nvPr/>
          </p:nvSpPr>
          <p:spPr>
            <a:xfrm>
              <a:off x="5715008" y="3500438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7</a:t>
              </a:r>
              <a:endParaRPr lang="it-IT" sz="3600" dirty="0"/>
            </a:p>
          </p:txBody>
        </p:sp>
      </p:grpSp>
      <p:grpSp>
        <p:nvGrpSpPr>
          <p:cNvPr id="66" name="Gruppo 65"/>
          <p:cNvGrpSpPr/>
          <p:nvPr/>
        </p:nvGrpSpPr>
        <p:grpSpPr>
          <a:xfrm>
            <a:off x="4286248" y="4160632"/>
            <a:ext cx="1143008" cy="646331"/>
            <a:chOff x="3786182" y="4071942"/>
            <a:chExt cx="1143008" cy="646331"/>
          </a:xfrm>
        </p:grpSpPr>
        <p:sp>
          <p:nvSpPr>
            <p:cNvPr id="67" name="CasellaDiTesto 66"/>
            <p:cNvSpPr txBox="1"/>
            <p:nvPr/>
          </p:nvSpPr>
          <p:spPr>
            <a:xfrm>
              <a:off x="4357686" y="4071942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4</a:t>
              </a:r>
              <a:endParaRPr lang="it-IT" sz="36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3786182" y="4071942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0</a:t>
              </a:r>
              <a:endParaRPr lang="it-IT" sz="3600" dirty="0"/>
            </a:p>
          </p:txBody>
        </p:sp>
      </p:grpSp>
      <p:grpSp>
        <p:nvGrpSpPr>
          <p:cNvPr id="69" name="Gruppo 68"/>
          <p:cNvGrpSpPr/>
          <p:nvPr/>
        </p:nvGrpSpPr>
        <p:grpSpPr>
          <a:xfrm>
            <a:off x="4857752" y="4802615"/>
            <a:ext cx="1143008" cy="646331"/>
            <a:chOff x="5143504" y="3500438"/>
            <a:chExt cx="1143008" cy="646331"/>
          </a:xfrm>
        </p:grpSpPr>
        <p:sp>
          <p:nvSpPr>
            <p:cNvPr id="71" name="CasellaDiTesto 70"/>
            <p:cNvSpPr txBox="1"/>
            <p:nvPr/>
          </p:nvSpPr>
          <p:spPr>
            <a:xfrm>
              <a:off x="5143504" y="3500438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2</a:t>
              </a:r>
              <a:endParaRPr lang="it-IT" sz="3600" dirty="0"/>
            </a:p>
          </p:txBody>
        </p:sp>
        <p:sp>
          <p:nvSpPr>
            <p:cNvPr id="72" name="CasellaDiTesto 71"/>
            <p:cNvSpPr txBox="1"/>
            <p:nvPr/>
          </p:nvSpPr>
          <p:spPr>
            <a:xfrm>
              <a:off x="5715008" y="3500438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8</a:t>
              </a:r>
              <a:endParaRPr lang="it-IT" sz="3600" dirty="0"/>
            </a:p>
          </p:txBody>
        </p:sp>
      </p:grpSp>
      <p:grpSp>
        <p:nvGrpSpPr>
          <p:cNvPr id="73" name="Gruppo 72"/>
          <p:cNvGrpSpPr/>
          <p:nvPr/>
        </p:nvGrpSpPr>
        <p:grpSpPr>
          <a:xfrm>
            <a:off x="3714744" y="4802615"/>
            <a:ext cx="1143008" cy="646331"/>
            <a:chOff x="3786182" y="4071942"/>
            <a:chExt cx="1143008" cy="646331"/>
          </a:xfrm>
        </p:grpSpPr>
        <p:sp>
          <p:nvSpPr>
            <p:cNvPr id="74" name="CasellaDiTesto 73"/>
            <p:cNvSpPr txBox="1"/>
            <p:nvPr/>
          </p:nvSpPr>
          <p:spPr>
            <a:xfrm>
              <a:off x="4357686" y="4071942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2</a:t>
              </a:r>
              <a:endParaRPr lang="it-IT" sz="3600" dirty="0"/>
            </a:p>
          </p:txBody>
        </p:sp>
        <p:sp>
          <p:nvSpPr>
            <p:cNvPr id="75" name="CasellaDiTesto 74"/>
            <p:cNvSpPr txBox="1"/>
            <p:nvPr/>
          </p:nvSpPr>
          <p:spPr>
            <a:xfrm>
              <a:off x="3786182" y="4071942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0</a:t>
              </a:r>
              <a:endParaRPr lang="it-IT" sz="3600" dirty="0"/>
            </a:p>
          </p:txBody>
        </p:sp>
      </p:grpSp>
      <p:grpSp>
        <p:nvGrpSpPr>
          <p:cNvPr id="76" name="Gruppo 75"/>
          <p:cNvGrpSpPr/>
          <p:nvPr/>
        </p:nvGrpSpPr>
        <p:grpSpPr>
          <a:xfrm>
            <a:off x="4857752" y="2214554"/>
            <a:ext cx="1143008" cy="646331"/>
            <a:chOff x="3786182" y="4071942"/>
            <a:chExt cx="1143008" cy="646331"/>
          </a:xfrm>
        </p:grpSpPr>
        <p:sp>
          <p:nvSpPr>
            <p:cNvPr id="77" name="CasellaDiTesto 76"/>
            <p:cNvSpPr txBox="1"/>
            <p:nvPr/>
          </p:nvSpPr>
          <p:spPr>
            <a:xfrm>
              <a:off x="4357686" y="4071942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1</a:t>
              </a:r>
              <a:endParaRPr lang="it-IT" sz="3600" dirty="0"/>
            </a:p>
          </p:txBody>
        </p:sp>
        <p:sp>
          <p:nvSpPr>
            <p:cNvPr id="78" name="CasellaDiTesto 77"/>
            <p:cNvSpPr txBox="1"/>
            <p:nvPr/>
          </p:nvSpPr>
          <p:spPr>
            <a:xfrm>
              <a:off x="3786182" y="4071942"/>
              <a:ext cx="5715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/>
                <a:t>0</a:t>
              </a:r>
              <a:endParaRPr lang="it-IT" sz="3600" dirty="0"/>
            </a:p>
          </p:txBody>
        </p:sp>
      </p:grpSp>
      <p:sp>
        <p:nvSpPr>
          <p:cNvPr id="79" name="CasellaDiTesto 78"/>
          <p:cNvSpPr txBox="1"/>
          <p:nvPr/>
        </p:nvSpPr>
        <p:spPr>
          <a:xfrm>
            <a:off x="4357686" y="564357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4</a:t>
            </a:r>
            <a:endParaRPr lang="it-IT" sz="3600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4931620" y="564357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2</a:t>
            </a:r>
            <a:endParaRPr lang="it-IT" sz="36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5500694" y="564357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1</a:t>
            </a:r>
            <a:endParaRPr lang="it-IT" sz="360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6072198" y="566083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7</a:t>
            </a:r>
            <a:endParaRPr lang="it-IT" sz="3600" dirty="0"/>
          </a:p>
        </p:txBody>
      </p:sp>
      <p:sp>
        <p:nvSpPr>
          <p:cNvPr id="83" name="CasellaDiTesto 82"/>
          <p:cNvSpPr txBox="1"/>
          <p:nvPr/>
        </p:nvSpPr>
        <p:spPr>
          <a:xfrm>
            <a:off x="6672010" y="56718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5</a:t>
            </a:r>
            <a:endParaRPr lang="it-IT" sz="3600" dirty="0"/>
          </a:p>
        </p:txBody>
      </p:sp>
      <p:cxnSp>
        <p:nvCxnSpPr>
          <p:cNvPr id="85" name="Connettore 1 84"/>
          <p:cNvCxnSpPr/>
          <p:nvPr/>
        </p:nvCxnSpPr>
        <p:spPr>
          <a:xfrm>
            <a:off x="714348" y="4071942"/>
            <a:ext cx="928694" cy="42862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/>
          <p:nvPr/>
        </p:nvCxnSpPr>
        <p:spPr>
          <a:xfrm rot="10800000" flipV="1">
            <a:off x="714348" y="4071942"/>
            <a:ext cx="1000132" cy="42862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>
            <a:off x="714348" y="4071942"/>
            <a:ext cx="500066" cy="42862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/>
          <p:nvPr/>
        </p:nvCxnSpPr>
        <p:spPr>
          <a:xfrm>
            <a:off x="1142976" y="4071942"/>
            <a:ext cx="500066" cy="42862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 rot="5400000">
            <a:off x="714348" y="4071942"/>
            <a:ext cx="428628" cy="42862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 flipV="1">
            <a:off x="1214414" y="4071942"/>
            <a:ext cx="500066" cy="42862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/>
          <p:nvPr/>
        </p:nvCxnSpPr>
        <p:spPr>
          <a:xfrm rot="5400000">
            <a:off x="500034" y="4286256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/>
          <p:nvPr/>
        </p:nvCxnSpPr>
        <p:spPr>
          <a:xfrm rot="5400000">
            <a:off x="1000894" y="428546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 rot="5400000">
            <a:off x="1500960" y="428546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Le cifre indo-arabe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2098" y="2786058"/>
            <a:ext cx="3081902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06390" y="1889146"/>
            <a:ext cx="2736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400" dirty="0"/>
              <a:t>24</a:t>
            </a:r>
            <a:r>
              <a:rPr lang="en-US" sz="4400" dirty="0"/>
              <a:t>×17</a:t>
            </a:r>
          </a:p>
        </p:txBody>
      </p: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2808257" y="3400446"/>
            <a:ext cx="2663825" cy="2376488"/>
            <a:chOff x="2971" y="1706"/>
            <a:chExt cx="1678" cy="1497"/>
          </a:xfrm>
        </p:grpSpPr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2971" y="1706"/>
              <a:ext cx="1678" cy="14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3833" y="1706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2971" y="2432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" name="Line 10"/>
          <p:cNvSpPr>
            <a:spLocks noChangeShapeType="1"/>
          </p:cNvSpPr>
          <p:nvPr/>
        </p:nvSpPr>
        <p:spPr bwMode="auto">
          <a:xfrm flipH="1">
            <a:off x="2808257" y="3400446"/>
            <a:ext cx="2663825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2" name="Line 11"/>
          <p:cNvSpPr>
            <a:spLocks noChangeShapeType="1"/>
          </p:cNvSpPr>
          <p:nvPr/>
        </p:nvSpPr>
        <p:spPr bwMode="auto">
          <a:xfrm flipH="1">
            <a:off x="2808257" y="3400446"/>
            <a:ext cx="13684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flipH="1">
            <a:off x="4176682" y="4552971"/>
            <a:ext cx="12954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3024157" y="2608284"/>
            <a:ext cx="7191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400"/>
              <a:t>2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4392582" y="2608284"/>
            <a:ext cx="7191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400"/>
              <a:t>4</a:t>
            </a: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5616544" y="3587771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1</a:t>
            </a:r>
            <a:endParaRPr lang="it-IT" sz="4400"/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5616544" y="4841896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7</a:t>
            </a:r>
            <a:endParaRPr lang="it-IT" sz="4400"/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4870419" y="3883046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/>
              <a:t>4</a:t>
            </a: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3600419" y="3905271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/>
              <a:t>2</a:t>
            </a:r>
          </a:p>
        </p:txBody>
      </p:sp>
      <p:sp>
        <p:nvSpPr>
          <p:cNvPr id="56" name="Rectangle 20"/>
          <p:cNvSpPr>
            <a:spLocks noChangeArrowheads="1"/>
          </p:cNvSpPr>
          <p:nvPr/>
        </p:nvSpPr>
        <p:spPr bwMode="auto">
          <a:xfrm>
            <a:off x="4319557" y="4697434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/>
              <a:t>2</a:t>
            </a:r>
          </a:p>
        </p:txBody>
      </p:sp>
      <p:sp>
        <p:nvSpPr>
          <p:cNvPr id="57" name="Rectangle 21"/>
          <p:cNvSpPr>
            <a:spLocks noChangeArrowheads="1"/>
          </p:cNvSpPr>
          <p:nvPr/>
        </p:nvSpPr>
        <p:spPr bwMode="auto">
          <a:xfrm>
            <a:off x="4968844" y="5129234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/>
              <a:t>8</a:t>
            </a: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600419" y="5197496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/>
              <a:t>4</a:t>
            </a: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2951132" y="4697434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/>
              <a:t>1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286248" y="5921396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 dirty="0"/>
              <a:t>8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071802" y="5921396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 dirty="0"/>
              <a:t>0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2000232" y="5929330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 dirty="0"/>
              <a:t>4</a:t>
            </a:r>
          </a:p>
        </p:txBody>
      </p:sp>
      <p:cxnSp>
        <p:nvCxnSpPr>
          <p:cNvPr id="64" name="Connettore 2 63"/>
          <p:cNvCxnSpPr/>
          <p:nvPr/>
        </p:nvCxnSpPr>
        <p:spPr>
          <a:xfrm rot="5400000">
            <a:off x="4572000" y="5072074"/>
            <a:ext cx="857256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stCxn id="54" idx="3"/>
          </p:cNvCxnSpPr>
          <p:nvPr/>
        </p:nvCxnSpPr>
        <p:spPr>
          <a:xfrm flipH="1">
            <a:off x="3357554" y="4172765"/>
            <a:ext cx="1900215" cy="17565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/>
          <p:nvPr/>
        </p:nvCxnSpPr>
        <p:spPr>
          <a:xfrm rot="10800000" flipV="1">
            <a:off x="2143108" y="4143380"/>
            <a:ext cx="1928826" cy="16430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4" grpId="0" animBg="1"/>
      <p:bldP spid="45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Le cifre indo-arabe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2098" y="2786058"/>
            <a:ext cx="3081902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CasellaDiTesto 28"/>
          <p:cNvSpPr txBox="1"/>
          <p:nvPr/>
        </p:nvSpPr>
        <p:spPr>
          <a:xfrm>
            <a:off x="1582472" y="185701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003072" y="249289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1547664" y="249102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4</a:t>
            </a:r>
            <a:endParaRPr lang="it-IT" sz="40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2165932" y="249122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971600" y="3657218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7   8   0   </a:t>
            </a:r>
            <a:r>
              <a:rPr lang="it-IT" sz="4000" dirty="0" err="1" smtClean="0"/>
              <a:t>0</a:t>
            </a:r>
            <a:r>
              <a:rPr lang="it-IT" sz="4000" dirty="0" smtClean="0"/>
              <a:t>   </a:t>
            </a:r>
            <a:r>
              <a:rPr lang="it-IT" sz="4000" dirty="0" err="1" smtClean="0"/>
              <a:t>0</a:t>
            </a:r>
            <a:r>
              <a:rPr lang="it-IT" sz="4000" dirty="0" smtClean="0"/>
              <a:t>   5</a:t>
            </a:r>
            <a:endParaRPr lang="it-IT" sz="40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3374332" y="4305290"/>
            <a:ext cx="1269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5   9</a:t>
            </a:r>
            <a:endParaRPr lang="it-IT" sz="40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1001404" y="303915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2</a:t>
            </a:r>
            <a:endParaRPr lang="it-IT" sz="4000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1577468" y="303561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9</a:t>
            </a:r>
            <a:endParaRPr lang="it-IT" sz="40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2167600" y="305135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3</a:t>
            </a:r>
            <a:endParaRPr lang="it-IT" sz="40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2771800" y="305135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2</a:t>
            </a:r>
            <a:endParaRPr lang="it-IT" sz="40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3347864" y="306729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2</a:t>
            </a:r>
            <a:endParaRPr lang="it-IT" sz="40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968264" y="501317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1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1572464" y="501484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3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2195736" y="501130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2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2785868" y="501317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2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66" name="CasellaDiTesto 65"/>
          <p:cNvSpPr txBox="1"/>
          <p:nvPr/>
        </p:nvSpPr>
        <p:spPr>
          <a:xfrm>
            <a:off x="3347864" y="501317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0</a:t>
            </a:r>
            <a:endParaRPr lang="it-IT" sz="4000" dirty="0">
              <a:solidFill>
                <a:srgbClr val="FF0000"/>
              </a:solidFill>
            </a:endParaRPr>
          </a:p>
        </p:txBody>
      </p:sp>
      <p:cxnSp>
        <p:nvCxnSpPr>
          <p:cNvPr id="68" name="Connettore 1 67"/>
          <p:cNvCxnSpPr/>
          <p:nvPr/>
        </p:nvCxnSpPr>
        <p:spPr>
          <a:xfrm flipV="1">
            <a:off x="1043608" y="3861048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/>
          <p:nvPr/>
        </p:nvCxnSpPr>
        <p:spPr>
          <a:xfrm flipV="1">
            <a:off x="1043608" y="3284984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 flipV="1">
            <a:off x="1619672" y="3861048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/>
          <p:nvPr/>
        </p:nvCxnSpPr>
        <p:spPr>
          <a:xfrm flipV="1">
            <a:off x="1043608" y="2708920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 flipV="1">
            <a:off x="1619672" y="3284984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 flipV="1">
            <a:off x="1619672" y="2708920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 flipV="1">
            <a:off x="2195736" y="3861048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 flipV="1">
            <a:off x="1647808" y="2088984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 flipV="1">
            <a:off x="3419872" y="3861048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 flipV="1">
            <a:off x="2195736" y="2708920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V="1">
            <a:off x="2267744" y="3212976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 flipV="1">
            <a:off x="2843808" y="3861048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 flipV="1">
            <a:off x="2843808" y="3284984"/>
            <a:ext cx="288032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143636" y="1857364"/>
            <a:ext cx="31574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dirty="0" smtClean="0"/>
              <a:t>780005 : 59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3" grpId="0"/>
      <p:bldP spid="36" grpId="0"/>
      <p:bldP spid="37" grpId="0"/>
      <p:bldP spid="38" grpId="0"/>
      <p:bldP spid="39" grpId="0"/>
      <p:bldP spid="40" grpId="0"/>
      <p:bldP spid="43" grpId="0"/>
      <p:bldP spid="46" grpId="0"/>
      <p:bldP spid="47" grpId="0"/>
      <p:bldP spid="49" grpId="0"/>
      <p:bldP spid="50" grpId="0"/>
      <p:bldP spid="63" grpId="0"/>
      <p:bldP spid="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62122"/>
            <a:ext cx="596265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Le cifre indo-arabe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6143636" y="1857364"/>
            <a:ext cx="31574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dirty="0" smtClean="0"/>
              <a:t>780005 : 59</a:t>
            </a:r>
            <a:endParaRPr lang="en-US" sz="4000" dirty="0"/>
          </a:p>
        </p:txBody>
      </p:sp>
      <p:sp>
        <p:nvSpPr>
          <p:cNvPr id="41" name="Ovale 40"/>
          <p:cNvSpPr/>
          <p:nvPr/>
        </p:nvSpPr>
        <p:spPr>
          <a:xfrm>
            <a:off x="645340" y="183148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931092" y="183148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/>
          <p:cNvSpPr/>
          <p:nvPr/>
        </p:nvSpPr>
        <p:spPr>
          <a:xfrm>
            <a:off x="1216844" y="183148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1502596" y="183148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1788348" y="183148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>
            <a:off x="2074100" y="183148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>
            <a:off x="2359852" y="183148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>
            <a:off x="645340" y="231430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>
            <a:off x="931092" y="231430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/>
          <p:cNvSpPr/>
          <p:nvPr/>
        </p:nvSpPr>
        <p:spPr>
          <a:xfrm>
            <a:off x="1216844" y="231430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>
            <a:off x="1502596" y="231430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>
            <a:off x="1788348" y="231430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>
            <a:off x="2074100" y="231430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>
            <a:off x="2359852" y="231430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/>
          <p:cNvSpPr/>
          <p:nvPr/>
        </p:nvSpPr>
        <p:spPr>
          <a:xfrm>
            <a:off x="573902" y="412612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Ovale 60"/>
          <p:cNvSpPr/>
          <p:nvPr/>
        </p:nvSpPr>
        <p:spPr>
          <a:xfrm>
            <a:off x="859654" y="412612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Ovale 61"/>
          <p:cNvSpPr/>
          <p:nvPr/>
        </p:nvSpPr>
        <p:spPr>
          <a:xfrm>
            <a:off x="1145406" y="412612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>
            <a:off x="1431158" y="412612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>
            <a:off x="1716910" y="412612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Ovale 66"/>
          <p:cNvSpPr/>
          <p:nvPr/>
        </p:nvSpPr>
        <p:spPr>
          <a:xfrm>
            <a:off x="3249182" y="5509328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/>
          <p:cNvSpPr/>
          <p:nvPr/>
        </p:nvSpPr>
        <p:spPr>
          <a:xfrm>
            <a:off x="2645604" y="232292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Ovale 69"/>
          <p:cNvSpPr/>
          <p:nvPr/>
        </p:nvSpPr>
        <p:spPr>
          <a:xfrm>
            <a:off x="4392190" y="5006832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Ovale 70"/>
          <p:cNvSpPr/>
          <p:nvPr/>
        </p:nvSpPr>
        <p:spPr>
          <a:xfrm>
            <a:off x="4677942" y="5006832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/>
          <p:cNvSpPr/>
          <p:nvPr/>
        </p:nvSpPr>
        <p:spPr>
          <a:xfrm>
            <a:off x="4963694" y="5006832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Ovale 84"/>
          <p:cNvSpPr/>
          <p:nvPr/>
        </p:nvSpPr>
        <p:spPr>
          <a:xfrm>
            <a:off x="5249446" y="5006832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Ovale 85"/>
          <p:cNvSpPr/>
          <p:nvPr/>
        </p:nvSpPr>
        <p:spPr>
          <a:xfrm>
            <a:off x="5535198" y="5006832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>
            <a:off x="3534934" y="5509328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Ovale 87"/>
          <p:cNvSpPr/>
          <p:nvPr/>
        </p:nvSpPr>
        <p:spPr>
          <a:xfrm>
            <a:off x="3820686" y="5509328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Ovale 88"/>
          <p:cNvSpPr/>
          <p:nvPr/>
        </p:nvSpPr>
        <p:spPr>
          <a:xfrm>
            <a:off x="4106438" y="5509328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Ovale 89"/>
          <p:cNvSpPr/>
          <p:nvPr/>
        </p:nvSpPr>
        <p:spPr>
          <a:xfrm>
            <a:off x="4392190" y="5509328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Ovale 90"/>
          <p:cNvSpPr/>
          <p:nvPr/>
        </p:nvSpPr>
        <p:spPr>
          <a:xfrm>
            <a:off x="4677942" y="5509328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Ovale 91"/>
          <p:cNvSpPr/>
          <p:nvPr/>
        </p:nvSpPr>
        <p:spPr>
          <a:xfrm>
            <a:off x="4963694" y="5509328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Ovale 92"/>
          <p:cNvSpPr/>
          <p:nvPr/>
        </p:nvSpPr>
        <p:spPr>
          <a:xfrm>
            <a:off x="5249446" y="5509328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Ovale 93"/>
          <p:cNvSpPr/>
          <p:nvPr/>
        </p:nvSpPr>
        <p:spPr>
          <a:xfrm>
            <a:off x="5535198" y="5517954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Ovale 94"/>
          <p:cNvSpPr/>
          <p:nvPr/>
        </p:nvSpPr>
        <p:spPr>
          <a:xfrm>
            <a:off x="5500694" y="230324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Ovale 95"/>
          <p:cNvSpPr/>
          <p:nvPr/>
        </p:nvSpPr>
        <p:spPr>
          <a:xfrm>
            <a:off x="902784" y="364331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Ovale 96"/>
          <p:cNvSpPr/>
          <p:nvPr/>
        </p:nvSpPr>
        <p:spPr>
          <a:xfrm>
            <a:off x="2937552" y="231187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/>
          <p:cNvSpPr/>
          <p:nvPr/>
        </p:nvSpPr>
        <p:spPr>
          <a:xfrm>
            <a:off x="5500694" y="274049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Ovale 98"/>
          <p:cNvSpPr/>
          <p:nvPr/>
        </p:nvSpPr>
        <p:spPr>
          <a:xfrm>
            <a:off x="5192830" y="274912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Ovale 99"/>
          <p:cNvSpPr/>
          <p:nvPr/>
        </p:nvSpPr>
        <p:spPr>
          <a:xfrm>
            <a:off x="4887396" y="274912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" name="Ovale 101"/>
          <p:cNvSpPr/>
          <p:nvPr/>
        </p:nvSpPr>
        <p:spPr>
          <a:xfrm>
            <a:off x="625658" y="278605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Ovale 102"/>
          <p:cNvSpPr/>
          <p:nvPr/>
        </p:nvSpPr>
        <p:spPr>
          <a:xfrm>
            <a:off x="920036" y="278605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Ovale 103"/>
          <p:cNvSpPr/>
          <p:nvPr/>
        </p:nvSpPr>
        <p:spPr>
          <a:xfrm>
            <a:off x="1214414" y="278605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" name="Ovale 104"/>
          <p:cNvSpPr/>
          <p:nvPr/>
        </p:nvSpPr>
        <p:spPr>
          <a:xfrm>
            <a:off x="5492068" y="322331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" name="Ovale 105"/>
          <p:cNvSpPr/>
          <p:nvPr/>
        </p:nvSpPr>
        <p:spPr>
          <a:xfrm>
            <a:off x="5206316" y="321468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Ovale 106"/>
          <p:cNvSpPr/>
          <p:nvPr/>
        </p:nvSpPr>
        <p:spPr>
          <a:xfrm>
            <a:off x="605976" y="321468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Ovale 107"/>
          <p:cNvSpPr/>
          <p:nvPr/>
        </p:nvSpPr>
        <p:spPr>
          <a:xfrm>
            <a:off x="891728" y="321468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Ovale 108"/>
          <p:cNvSpPr/>
          <p:nvPr/>
        </p:nvSpPr>
        <p:spPr>
          <a:xfrm>
            <a:off x="5500694" y="366056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Ovale 109"/>
          <p:cNvSpPr/>
          <p:nvPr/>
        </p:nvSpPr>
        <p:spPr>
          <a:xfrm>
            <a:off x="5214942" y="366056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Ovale 110"/>
          <p:cNvSpPr/>
          <p:nvPr/>
        </p:nvSpPr>
        <p:spPr>
          <a:xfrm>
            <a:off x="608406" y="364331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8" name="CasellaDiTesto 137"/>
          <p:cNvSpPr txBox="1"/>
          <p:nvPr/>
        </p:nvSpPr>
        <p:spPr>
          <a:xfrm>
            <a:off x="6922214" y="292893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1</a:t>
            </a:r>
            <a:endParaRPr lang="it-IT" sz="2400" dirty="0"/>
          </a:p>
        </p:txBody>
      </p:sp>
      <p:sp>
        <p:nvSpPr>
          <p:cNvPr id="139" name="CasellaDiTesto 138"/>
          <p:cNvSpPr txBox="1"/>
          <p:nvPr/>
        </p:nvSpPr>
        <p:spPr>
          <a:xfrm>
            <a:off x="6550744" y="332452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1</a:t>
            </a:r>
            <a:endParaRPr lang="it-IT" sz="2400" dirty="0"/>
          </a:p>
        </p:txBody>
      </p:sp>
      <p:sp>
        <p:nvSpPr>
          <p:cNvPr id="140" name="CasellaDiTesto 139"/>
          <p:cNvSpPr txBox="1"/>
          <p:nvPr/>
        </p:nvSpPr>
        <p:spPr>
          <a:xfrm>
            <a:off x="6911158" y="332265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4</a:t>
            </a:r>
            <a:endParaRPr lang="it-IT" sz="2400" dirty="0"/>
          </a:p>
        </p:txBody>
      </p:sp>
      <p:sp>
        <p:nvSpPr>
          <p:cNvPr id="141" name="CasellaDiTesto 140"/>
          <p:cNvSpPr txBox="1"/>
          <p:nvPr/>
        </p:nvSpPr>
        <p:spPr>
          <a:xfrm>
            <a:off x="7264582" y="332285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1</a:t>
            </a:r>
            <a:endParaRPr lang="it-IT" sz="2400" dirty="0"/>
          </a:p>
        </p:txBody>
      </p:sp>
      <p:sp>
        <p:nvSpPr>
          <p:cNvPr id="142" name="CasellaDiTesto 141"/>
          <p:cNvSpPr txBox="1"/>
          <p:nvPr/>
        </p:nvSpPr>
        <p:spPr>
          <a:xfrm>
            <a:off x="6519272" y="4014408"/>
            <a:ext cx="2385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7   8   0   </a:t>
            </a:r>
            <a:r>
              <a:rPr lang="it-IT" sz="2400" dirty="0" err="1" smtClean="0"/>
              <a:t>0</a:t>
            </a:r>
            <a:r>
              <a:rPr lang="it-IT" sz="2400" dirty="0" smtClean="0"/>
              <a:t>   </a:t>
            </a:r>
            <a:r>
              <a:rPr lang="it-IT" sz="2400" dirty="0" err="1" smtClean="0"/>
              <a:t>0</a:t>
            </a:r>
            <a:r>
              <a:rPr lang="it-IT" sz="4000" dirty="0" smtClean="0"/>
              <a:t>  </a:t>
            </a:r>
            <a:r>
              <a:rPr lang="it-IT" sz="2400" dirty="0" smtClean="0"/>
              <a:t>5</a:t>
            </a:r>
            <a:endParaRPr lang="it-IT" sz="2400" dirty="0"/>
          </a:p>
        </p:txBody>
      </p:sp>
      <p:sp>
        <p:nvSpPr>
          <p:cNvPr id="143" name="CasellaDiTesto 142"/>
          <p:cNvSpPr txBox="1"/>
          <p:nvPr/>
        </p:nvSpPr>
        <p:spPr>
          <a:xfrm>
            <a:off x="7945794" y="4643446"/>
            <a:ext cx="1269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5   9</a:t>
            </a:r>
            <a:endParaRPr lang="it-IT" sz="2400" dirty="0"/>
          </a:p>
        </p:txBody>
      </p:sp>
      <p:sp>
        <p:nvSpPr>
          <p:cNvPr id="144" name="CasellaDiTesto 143"/>
          <p:cNvSpPr txBox="1"/>
          <p:nvPr/>
        </p:nvSpPr>
        <p:spPr>
          <a:xfrm>
            <a:off x="6549076" y="37250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2</a:t>
            </a:r>
            <a:endParaRPr lang="it-IT" sz="2400" dirty="0"/>
          </a:p>
        </p:txBody>
      </p:sp>
      <p:sp>
        <p:nvSpPr>
          <p:cNvPr id="145" name="CasellaDiTesto 144"/>
          <p:cNvSpPr txBox="1"/>
          <p:nvPr/>
        </p:nvSpPr>
        <p:spPr>
          <a:xfrm>
            <a:off x="6924644" y="372147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9</a:t>
            </a:r>
            <a:endParaRPr lang="it-IT" sz="2400" dirty="0"/>
          </a:p>
        </p:txBody>
      </p:sp>
      <p:sp>
        <p:nvSpPr>
          <p:cNvPr id="146" name="CasellaDiTesto 145"/>
          <p:cNvSpPr txBox="1"/>
          <p:nvPr/>
        </p:nvSpPr>
        <p:spPr>
          <a:xfrm>
            <a:off x="7262152" y="373721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3</a:t>
            </a:r>
            <a:endParaRPr lang="it-IT" sz="2400" dirty="0"/>
          </a:p>
        </p:txBody>
      </p:sp>
      <p:sp>
        <p:nvSpPr>
          <p:cNvPr id="147" name="CasellaDiTesto 146"/>
          <p:cNvSpPr txBox="1"/>
          <p:nvPr/>
        </p:nvSpPr>
        <p:spPr>
          <a:xfrm>
            <a:off x="7619342" y="373721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2</a:t>
            </a:r>
            <a:endParaRPr lang="it-IT" sz="2400" dirty="0"/>
          </a:p>
        </p:txBody>
      </p:sp>
      <p:sp>
        <p:nvSpPr>
          <p:cNvPr id="148" name="CasellaDiTesto 147"/>
          <p:cNvSpPr txBox="1"/>
          <p:nvPr/>
        </p:nvSpPr>
        <p:spPr>
          <a:xfrm>
            <a:off x="7976532" y="375315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2</a:t>
            </a:r>
            <a:endParaRPr lang="it-IT" sz="2400" dirty="0"/>
          </a:p>
        </p:txBody>
      </p:sp>
      <p:sp>
        <p:nvSpPr>
          <p:cNvPr id="149" name="CasellaDiTesto 148"/>
          <p:cNvSpPr txBox="1"/>
          <p:nvPr/>
        </p:nvSpPr>
        <p:spPr>
          <a:xfrm>
            <a:off x="6515936" y="510880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1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50" name="CasellaDiTesto 149"/>
          <p:cNvSpPr txBox="1"/>
          <p:nvPr/>
        </p:nvSpPr>
        <p:spPr>
          <a:xfrm>
            <a:off x="6896336" y="511047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3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51" name="CasellaDiTesto 150"/>
          <p:cNvSpPr txBox="1"/>
          <p:nvPr/>
        </p:nvSpPr>
        <p:spPr>
          <a:xfrm>
            <a:off x="7262152" y="510693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2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52" name="CasellaDiTesto 151"/>
          <p:cNvSpPr txBox="1"/>
          <p:nvPr/>
        </p:nvSpPr>
        <p:spPr>
          <a:xfrm>
            <a:off x="7636594" y="510880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2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53" name="CasellaDiTesto 152"/>
          <p:cNvSpPr txBox="1"/>
          <p:nvPr/>
        </p:nvSpPr>
        <p:spPr>
          <a:xfrm>
            <a:off x="7976532" y="510880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0</a:t>
            </a:r>
            <a:endParaRPr lang="it-IT" sz="2400" dirty="0">
              <a:solidFill>
                <a:srgbClr val="FF0000"/>
              </a:solidFill>
            </a:endParaRPr>
          </a:p>
        </p:txBody>
      </p:sp>
      <p:cxnSp>
        <p:nvCxnSpPr>
          <p:cNvPr id="154" name="Connettore 1 153"/>
          <p:cNvCxnSpPr/>
          <p:nvPr/>
        </p:nvCxnSpPr>
        <p:spPr>
          <a:xfrm flipV="1">
            <a:off x="6591280" y="4357694"/>
            <a:ext cx="170806" cy="148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1 154"/>
          <p:cNvCxnSpPr/>
          <p:nvPr/>
        </p:nvCxnSpPr>
        <p:spPr>
          <a:xfrm rot="5400000" flipH="1" flipV="1">
            <a:off x="6677253" y="3913942"/>
            <a:ext cx="144016" cy="1172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1 155"/>
          <p:cNvCxnSpPr/>
          <p:nvPr/>
        </p:nvCxnSpPr>
        <p:spPr>
          <a:xfrm rot="5400000" flipH="1" flipV="1">
            <a:off x="6975260" y="4358834"/>
            <a:ext cx="145156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1 156"/>
          <p:cNvCxnSpPr/>
          <p:nvPr/>
        </p:nvCxnSpPr>
        <p:spPr>
          <a:xfrm flipV="1">
            <a:off x="6619210" y="3474811"/>
            <a:ext cx="170806" cy="139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1 157"/>
          <p:cNvCxnSpPr/>
          <p:nvPr/>
        </p:nvCxnSpPr>
        <p:spPr>
          <a:xfrm rot="5400000" flipH="1" flipV="1">
            <a:off x="6979103" y="3840224"/>
            <a:ext cx="215454" cy="1932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1 158"/>
          <p:cNvCxnSpPr/>
          <p:nvPr/>
        </p:nvCxnSpPr>
        <p:spPr>
          <a:xfrm flipV="1">
            <a:off x="7006536" y="3474811"/>
            <a:ext cx="166246" cy="139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 rot="5400000" flipH="1" flipV="1">
            <a:off x="7333590" y="4357694"/>
            <a:ext cx="142876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 rot="5400000" flipH="1" flipV="1">
            <a:off x="7016148" y="3110230"/>
            <a:ext cx="145156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 flipV="1">
            <a:off x="8047970" y="4357694"/>
            <a:ext cx="151996" cy="148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 flipV="1">
            <a:off x="7384634" y="3474811"/>
            <a:ext cx="161686" cy="139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/>
          <p:cNvCxnSpPr/>
          <p:nvPr/>
        </p:nvCxnSpPr>
        <p:spPr>
          <a:xfrm rot="5400000" flipH="1" flipV="1">
            <a:off x="7371701" y="3909382"/>
            <a:ext cx="144586" cy="1269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 rot="5400000" flipH="1" flipV="1">
            <a:off x="7689640" y="4358834"/>
            <a:ext cx="145156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1 165"/>
          <p:cNvCxnSpPr/>
          <p:nvPr/>
        </p:nvCxnSpPr>
        <p:spPr>
          <a:xfrm rot="5400000" flipH="1" flipV="1">
            <a:off x="7698760" y="3906817"/>
            <a:ext cx="144016" cy="131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  <p:bldP spid="48" grpId="0" animBg="1"/>
      <p:bldP spid="48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1" grpId="0" animBg="1"/>
      <p:bldP spid="62" grpId="0" animBg="1"/>
      <p:bldP spid="64" grpId="0" animBg="1"/>
      <p:bldP spid="65" grpId="0" animBg="1"/>
      <p:bldP spid="67" grpId="0" animBg="1"/>
      <p:bldP spid="69" grpId="0" animBg="1"/>
      <p:bldP spid="69" grpId="1" animBg="1"/>
      <p:bldP spid="70" grpId="0" animBg="1"/>
      <p:bldP spid="71" grpId="0" animBg="1"/>
      <p:bldP spid="72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7" grpId="1" animBg="1"/>
      <p:bldP spid="98" grpId="0" animBg="1"/>
      <p:bldP spid="99" grpId="0" animBg="1"/>
      <p:bldP spid="100" grpId="0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6" grpId="0" animBg="1"/>
      <p:bldP spid="107" grpId="0" animBg="1"/>
      <p:bldP spid="107" grpId="1" animBg="1"/>
      <p:bldP spid="108" grpId="0" animBg="1"/>
      <p:bldP spid="108" grpId="1" animBg="1"/>
      <p:bldP spid="109" grpId="0" animBg="1"/>
      <p:bldP spid="110" grpId="0" animBg="1"/>
      <p:bldP spid="111" grpId="0" animBg="1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300192" y="1844824"/>
            <a:ext cx="2232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dirty="0" smtClean="0"/>
              <a:t>836 : 35</a:t>
            </a:r>
            <a:endParaRPr lang="en-US" sz="40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2098" y="2786058"/>
            <a:ext cx="3081902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785786" y="2428868"/>
            <a:ext cx="2232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dirty="0" smtClean="0"/>
              <a:t>836 : 7</a:t>
            </a:r>
            <a:endParaRPr lang="en-US" sz="4000" dirty="0"/>
          </a:p>
        </p:txBody>
      </p:sp>
      <p:grpSp>
        <p:nvGrpSpPr>
          <p:cNvPr id="46" name="Gruppo 45"/>
          <p:cNvGrpSpPr/>
          <p:nvPr/>
        </p:nvGrpSpPr>
        <p:grpSpPr>
          <a:xfrm>
            <a:off x="1268182" y="2180050"/>
            <a:ext cx="4133184" cy="1236260"/>
            <a:chOff x="1268182" y="2180050"/>
            <a:chExt cx="4133184" cy="1236260"/>
          </a:xfrm>
        </p:grpSpPr>
        <p:grpSp>
          <p:nvGrpSpPr>
            <p:cNvPr id="36" name="Gruppo 35"/>
            <p:cNvGrpSpPr/>
            <p:nvPr/>
          </p:nvGrpSpPr>
          <p:grpSpPr>
            <a:xfrm>
              <a:off x="1268182" y="2180050"/>
              <a:ext cx="2232248" cy="1236260"/>
              <a:chOff x="1428728" y="3392066"/>
              <a:chExt cx="2232248" cy="1236260"/>
            </a:xfrm>
          </p:grpSpPr>
          <p:grpSp>
            <p:nvGrpSpPr>
              <p:cNvPr id="35" name="Gruppo 34"/>
              <p:cNvGrpSpPr/>
              <p:nvPr/>
            </p:nvGrpSpPr>
            <p:grpSpPr>
              <a:xfrm>
                <a:off x="1428728" y="3392066"/>
                <a:ext cx="2232248" cy="1236260"/>
                <a:chOff x="1428728" y="3392066"/>
                <a:chExt cx="2232248" cy="1236260"/>
              </a:xfrm>
            </p:grpSpPr>
            <p:sp>
              <p:nvSpPr>
                <p:cNvPr id="2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428728" y="3643314"/>
                  <a:ext cx="2232248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it-IT" sz="4000" dirty="0" smtClean="0"/>
                    <a:t>         =  </a:t>
                  </a:r>
                  <a:endParaRPr lang="en-US" sz="4000" dirty="0"/>
                </a:p>
              </p:txBody>
            </p:sp>
            <p:sp>
              <p:nvSpPr>
                <p:cNvPr id="33" name="CasellaDiTesto 32"/>
                <p:cNvSpPr txBox="1"/>
                <p:nvPr/>
              </p:nvSpPr>
              <p:spPr>
                <a:xfrm>
                  <a:off x="2848862" y="3392066"/>
                  <a:ext cx="43204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4000" dirty="0" smtClean="0"/>
                    <a:t>3</a:t>
                  </a:r>
                  <a:endParaRPr lang="it-IT" sz="4000" dirty="0"/>
                </a:p>
              </p:txBody>
            </p:sp>
            <p:sp>
              <p:nvSpPr>
                <p:cNvPr id="34" name="CasellaDiTesto 33"/>
                <p:cNvSpPr txBox="1"/>
                <p:nvPr/>
              </p:nvSpPr>
              <p:spPr>
                <a:xfrm>
                  <a:off x="2848862" y="3920440"/>
                  <a:ext cx="43204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4000" dirty="0" smtClean="0"/>
                    <a:t>7</a:t>
                  </a:r>
                  <a:endParaRPr lang="it-IT" sz="4000" dirty="0"/>
                </a:p>
              </p:txBody>
            </p:sp>
          </p:grpSp>
          <p:cxnSp>
            <p:nvCxnSpPr>
              <p:cNvPr id="31" name="Connettore 1 30"/>
              <p:cNvCxnSpPr/>
              <p:nvPr/>
            </p:nvCxnSpPr>
            <p:spPr>
              <a:xfrm>
                <a:off x="2883366" y="4000504"/>
                <a:ext cx="35719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6"/>
            <p:cNvSpPr txBox="1">
              <a:spLocks noChangeArrowheads="1"/>
            </p:cNvSpPr>
            <p:nvPr/>
          </p:nvSpPr>
          <p:spPr bwMode="auto">
            <a:xfrm>
              <a:off x="3169118" y="2414046"/>
              <a:ext cx="223224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4000" dirty="0" smtClean="0"/>
                <a:t>119</a:t>
              </a:r>
              <a:endParaRPr lang="en-US" sz="4000" dirty="0"/>
            </a:p>
          </p:txBody>
        </p:sp>
      </p:grpSp>
      <p:grpSp>
        <p:nvGrpSpPr>
          <p:cNvPr id="55" name="Gruppo 54"/>
          <p:cNvGrpSpPr/>
          <p:nvPr/>
        </p:nvGrpSpPr>
        <p:grpSpPr>
          <a:xfrm>
            <a:off x="-471790" y="3489382"/>
            <a:ext cx="4107306" cy="1236260"/>
            <a:chOff x="-471790" y="3489382"/>
            <a:chExt cx="4107306" cy="1236260"/>
          </a:xfrm>
        </p:grpSpPr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2214546" y="3714752"/>
              <a:ext cx="121444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4000" dirty="0" smtClean="0"/>
                <a:t>: 5 =</a:t>
              </a:r>
              <a:endParaRPr lang="en-US" sz="4000" dirty="0"/>
            </a:p>
          </p:txBody>
        </p:sp>
        <p:grpSp>
          <p:nvGrpSpPr>
            <p:cNvPr id="47" name="Gruppo 46"/>
            <p:cNvGrpSpPr/>
            <p:nvPr/>
          </p:nvGrpSpPr>
          <p:grpSpPr>
            <a:xfrm>
              <a:off x="-471790" y="3489382"/>
              <a:ext cx="4107306" cy="1236260"/>
              <a:chOff x="1268182" y="2180050"/>
              <a:chExt cx="4107306" cy="1236260"/>
            </a:xfrm>
          </p:grpSpPr>
          <p:grpSp>
            <p:nvGrpSpPr>
              <p:cNvPr id="48" name="Gruppo 35"/>
              <p:cNvGrpSpPr/>
              <p:nvPr/>
            </p:nvGrpSpPr>
            <p:grpSpPr>
              <a:xfrm>
                <a:off x="1268182" y="2180050"/>
                <a:ext cx="2232248" cy="1236260"/>
                <a:chOff x="1428728" y="3392066"/>
                <a:chExt cx="2232248" cy="1236260"/>
              </a:xfrm>
            </p:grpSpPr>
            <p:grpSp>
              <p:nvGrpSpPr>
                <p:cNvPr id="50" name="Gruppo 34"/>
                <p:cNvGrpSpPr/>
                <p:nvPr/>
              </p:nvGrpSpPr>
              <p:grpSpPr>
                <a:xfrm>
                  <a:off x="1428728" y="3392066"/>
                  <a:ext cx="2232248" cy="1236260"/>
                  <a:chOff x="1428728" y="3392066"/>
                  <a:chExt cx="2232248" cy="1236260"/>
                </a:xfrm>
              </p:grpSpPr>
              <p:sp>
                <p:nvSpPr>
                  <p:cNvPr id="52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8728" y="3643314"/>
                    <a:ext cx="2232248" cy="7078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it-IT" sz="4000" dirty="0" smtClean="0"/>
                      <a:t>  </a:t>
                    </a:r>
                    <a:endParaRPr lang="en-US" sz="4000" dirty="0"/>
                  </a:p>
                </p:txBody>
              </p:sp>
              <p:sp>
                <p:nvSpPr>
                  <p:cNvPr id="53" name="CasellaDiTesto 52"/>
                  <p:cNvSpPr txBox="1"/>
                  <p:nvPr/>
                </p:nvSpPr>
                <p:spPr>
                  <a:xfrm>
                    <a:off x="2822984" y="3392066"/>
                    <a:ext cx="432048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4000" dirty="0" smtClean="0"/>
                      <a:t>3</a:t>
                    </a:r>
                    <a:endParaRPr lang="it-IT" sz="4000" dirty="0"/>
                  </a:p>
                </p:txBody>
              </p:sp>
              <p:sp>
                <p:nvSpPr>
                  <p:cNvPr id="54" name="CasellaDiTesto 53"/>
                  <p:cNvSpPr txBox="1"/>
                  <p:nvPr/>
                </p:nvSpPr>
                <p:spPr>
                  <a:xfrm>
                    <a:off x="2822984" y="3920440"/>
                    <a:ext cx="432048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4000" dirty="0" smtClean="0"/>
                      <a:t>7</a:t>
                    </a:r>
                    <a:endParaRPr lang="it-IT" sz="4000" dirty="0"/>
                  </a:p>
                </p:txBody>
              </p:sp>
            </p:grpSp>
            <p:cxnSp>
              <p:nvCxnSpPr>
                <p:cNvPr id="51" name="Connettore 1 50"/>
                <p:cNvCxnSpPr/>
                <p:nvPr/>
              </p:nvCxnSpPr>
              <p:spPr>
                <a:xfrm>
                  <a:off x="2857488" y="4000504"/>
                  <a:ext cx="357190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 Box 6"/>
              <p:cNvSpPr txBox="1">
                <a:spLocks noChangeArrowheads="1"/>
              </p:cNvSpPr>
              <p:nvPr/>
            </p:nvSpPr>
            <p:spPr bwMode="auto">
              <a:xfrm>
                <a:off x="3143240" y="2414046"/>
                <a:ext cx="2232248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4000" dirty="0" smtClean="0"/>
                  <a:t>119</a:t>
                </a:r>
                <a:endParaRPr lang="en-US" sz="4000" dirty="0"/>
              </a:p>
            </p:txBody>
          </p:sp>
        </p:grpSp>
      </p:grpSp>
      <p:grpSp>
        <p:nvGrpSpPr>
          <p:cNvPr id="81" name="Gruppo 80"/>
          <p:cNvGrpSpPr/>
          <p:nvPr/>
        </p:nvGrpSpPr>
        <p:grpSpPr>
          <a:xfrm>
            <a:off x="3357554" y="3500438"/>
            <a:ext cx="785818" cy="1236260"/>
            <a:chOff x="3357554" y="3500438"/>
            <a:chExt cx="785818" cy="1236260"/>
          </a:xfrm>
        </p:grpSpPr>
        <p:sp>
          <p:nvSpPr>
            <p:cNvPr id="56" name="CasellaDiTesto 55"/>
            <p:cNvSpPr txBox="1"/>
            <p:nvPr/>
          </p:nvSpPr>
          <p:spPr>
            <a:xfrm>
              <a:off x="3468702" y="3500438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3</a:t>
              </a:r>
              <a:endParaRPr lang="it-IT" sz="4000" dirty="0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3357554" y="4028812"/>
              <a:ext cx="785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35</a:t>
              </a:r>
              <a:endParaRPr lang="it-IT" sz="4000" dirty="0"/>
            </a:p>
          </p:txBody>
        </p:sp>
        <p:cxnSp>
          <p:nvCxnSpPr>
            <p:cNvPr id="61" name="Connettore 1 60"/>
            <p:cNvCxnSpPr/>
            <p:nvPr/>
          </p:nvCxnSpPr>
          <p:spPr>
            <a:xfrm>
              <a:off x="3457300" y="4123698"/>
              <a:ext cx="50006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/>
          <p:cNvGrpSpPr/>
          <p:nvPr/>
        </p:nvGrpSpPr>
        <p:grpSpPr>
          <a:xfrm>
            <a:off x="4117494" y="3509064"/>
            <a:ext cx="1346266" cy="1236260"/>
            <a:chOff x="4117494" y="3509064"/>
            <a:chExt cx="1346266" cy="1236260"/>
          </a:xfrm>
        </p:grpSpPr>
        <p:cxnSp>
          <p:nvCxnSpPr>
            <p:cNvPr id="65" name="Connettore 1 64"/>
            <p:cNvCxnSpPr/>
            <p:nvPr/>
          </p:nvCxnSpPr>
          <p:spPr>
            <a:xfrm>
              <a:off x="4151998" y="4117502"/>
              <a:ext cx="35719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CasellaDiTesto 62"/>
            <p:cNvSpPr txBox="1"/>
            <p:nvPr/>
          </p:nvSpPr>
          <p:spPr>
            <a:xfrm>
              <a:off x="4117494" y="3509064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4</a:t>
              </a:r>
              <a:endParaRPr lang="it-IT" sz="4000" dirty="0"/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4117494" y="4037438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5</a:t>
              </a:r>
              <a:endParaRPr lang="it-IT" sz="4000" dirty="0"/>
            </a:p>
          </p:txBody>
        </p:sp>
        <p:sp>
          <p:nvSpPr>
            <p:cNvPr id="66" name="Text Box 6"/>
            <p:cNvSpPr txBox="1">
              <a:spLocks noChangeArrowheads="1"/>
            </p:cNvSpPr>
            <p:nvPr/>
          </p:nvSpPr>
          <p:spPr bwMode="auto">
            <a:xfrm>
              <a:off x="4535066" y="3714752"/>
              <a:ext cx="92869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4000" dirty="0" smtClean="0"/>
                <a:t>23</a:t>
              </a:r>
              <a:endParaRPr lang="en-US" sz="4000" dirty="0"/>
            </a:p>
          </p:txBody>
        </p:sp>
      </p:grpSp>
      <p:cxnSp>
        <p:nvCxnSpPr>
          <p:cNvPr id="67" name="Connettore 1 66"/>
          <p:cNvCxnSpPr/>
          <p:nvPr/>
        </p:nvCxnSpPr>
        <p:spPr>
          <a:xfrm>
            <a:off x="1142976" y="5506098"/>
            <a:ext cx="13681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/>
          <p:cNvSpPr txBox="1"/>
          <p:nvPr/>
        </p:nvSpPr>
        <p:spPr>
          <a:xfrm>
            <a:off x="2007072" y="5434090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5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1142976" y="543575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7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1142976" y="485802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3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2007072" y="4873762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4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2655144" y="514605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23</a:t>
            </a:r>
            <a:endParaRPr lang="it-IT" sz="4000" dirty="0">
              <a:solidFill>
                <a:srgbClr val="FF0000"/>
              </a:solidFill>
            </a:endParaRPr>
          </a:p>
        </p:txBody>
      </p:sp>
      <p:grpSp>
        <p:nvGrpSpPr>
          <p:cNvPr id="80" name="Gruppo 79"/>
          <p:cNvGrpSpPr/>
          <p:nvPr/>
        </p:nvGrpSpPr>
        <p:grpSpPr>
          <a:xfrm>
            <a:off x="3306636" y="4877442"/>
            <a:ext cx="1968932" cy="1285466"/>
            <a:chOff x="4143372" y="4929198"/>
            <a:chExt cx="1968932" cy="1285466"/>
          </a:xfrm>
        </p:grpSpPr>
        <p:cxnSp>
          <p:nvCxnSpPr>
            <p:cNvPr id="74" name="Connettore 1 73"/>
            <p:cNvCxnSpPr/>
            <p:nvPr/>
          </p:nvCxnSpPr>
          <p:spPr>
            <a:xfrm>
              <a:off x="4614204" y="5568260"/>
              <a:ext cx="728464" cy="105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asellaDiTesto 74"/>
            <p:cNvSpPr txBox="1"/>
            <p:nvPr/>
          </p:nvSpPr>
          <p:spPr>
            <a:xfrm>
              <a:off x="4600136" y="5506778"/>
              <a:ext cx="7116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35</a:t>
              </a:r>
              <a:endParaRPr lang="it-IT" sz="4000" dirty="0"/>
            </a:p>
          </p:txBody>
        </p:sp>
        <p:sp>
          <p:nvSpPr>
            <p:cNvPr id="76" name="CasellaDiTesto 75"/>
            <p:cNvSpPr txBox="1"/>
            <p:nvPr/>
          </p:nvSpPr>
          <p:spPr>
            <a:xfrm>
              <a:off x="4572000" y="4930714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3</a:t>
              </a:r>
              <a:endParaRPr lang="it-IT" sz="4000" dirty="0"/>
            </a:p>
          </p:txBody>
        </p:sp>
        <p:sp>
          <p:nvSpPr>
            <p:cNvPr id="77" name="CasellaDiTesto 76"/>
            <p:cNvSpPr txBox="1"/>
            <p:nvPr/>
          </p:nvSpPr>
          <p:spPr>
            <a:xfrm>
              <a:off x="4838612" y="4929198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1</a:t>
              </a:r>
              <a:endParaRPr lang="it-IT" sz="4000" dirty="0"/>
            </a:p>
          </p:txBody>
        </p:sp>
        <p:sp>
          <p:nvSpPr>
            <p:cNvPr id="78" name="CasellaDiTesto 77"/>
            <p:cNvSpPr txBox="1"/>
            <p:nvPr/>
          </p:nvSpPr>
          <p:spPr>
            <a:xfrm>
              <a:off x="5392224" y="5218746"/>
              <a:ext cx="720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23</a:t>
              </a:r>
              <a:endParaRPr lang="it-IT" sz="4000" dirty="0"/>
            </a:p>
          </p:txBody>
        </p:sp>
        <p:sp>
          <p:nvSpPr>
            <p:cNvPr id="79" name="Text Box 6"/>
            <p:cNvSpPr txBox="1">
              <a:spLocks noChangeArrowheads="1"/>
            </p:cNvSpPr>
            <p:nvPr/>
          </p:nvSpPr>
          <p:spPr bwMode="auto">
            <a:xfrm>
              <a:off x="4143372" y="5197698"/>
              <a:ext cx="50006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4000" dirty="0" smtClean="0"/>
                <a:t>=</a:t>
              </a:r>
              <a:endParaRPr lang="en-US" sz="4000" dirty="0"/>
            </a:p>
          </p:txBody>
        </p:sp>
      </p:grpSp>
      <p:sp>
        <p:nvSpPr>
          <p:cNvPr id="58" name="CasellaDiTesto 57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3. Le frazioni multiple</a:t>
            </a:r>
            <a:endParaRPr lang="it-IT" sz="4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68" grpId="0"/>
      <p:bldP spid="69" grpId="0"/>
      <p:bldP spid="70" grpId="0"/>
      <p:bldP spid="71" grpId="0"/>
      <p:bldP spid="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3. Le frazioni multiple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5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asellaDiTesto 24"/>
          <p:cNvSpPr txBox="1"/>
          <p:nvPr/>
        </p:nvSpPr>
        <p:spPr>
          <a:xfrm>
            <a:off x="714348" y="178592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Come dividere 35 lire tra 8 persone</a:t>
            </a:r>
            <a:endParaRPr lang="it-IT" sz="4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42910" y="278605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35 : 8</a:t>
            </a:r>
            <a:endParaRPr lang="it-IT" sz="4000" dirty="0"/>
          </a:p>
        </p:txBody>
      </p:sp>
      <p:grpSp>
        <p:nvGrpSpPr>
          <p:cNvPr id="34" name="Gruppo 33"/>
          <p:cNvGrpSpPr/>
          <p:nvPr/>
        </p:nvGrpSpPr>
        <p:grpSpPr>
          <a:xfrm>
            <a:off x="1965728" y="2565548"/>
            <a:ext cx="1571636" cy="1236260"/>
            <a:chOff x="3071802" y="3286124"/>
            <a:chExt cx="1571636" cy="1236260"/>
          </a:xfrm>
        </p:grpSpPr>
        <p:sp>
          <p:nvSpPr>
            <p:cNvPr id="30" name="CasellaDiTesto 29"/>
            <p:cNvSpPr txBox="1"/>
            <p:nvPr/>
          </p:nvSpPr>
          <p:spPr>
            <a:xfrm>
              <a:off x="3526308" y="3286124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3</a:t>
              </a:r>
              <a:endParaRPr lang="it-IT" sz="4000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3526308" y="3814498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8</a:t>
              </a:r>
              <a:endParaRPr lang="it-IT" sz="4000" dirty="0"/>
            </a:p>
          </p:txBody>
        </p:sp>
        <p:cxnSp>
          <p:nvCxnSpPr>
            <p:cNvPr id="32" name="Connettore 1 31"/>
            <p:cNvCxnSpPr/>
            <p:nvPr/>
          </p:nvCxnSpPr>
          <p:spPr>
            <a:xfrm>
              <a:off x="3560812" y="3894562"/>
              <a:ext cx="35719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3071802" y="3500438"/>
              <a:ext cx="157163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4000" dirty="0" smtClean="0"/>
                <a:t>=      </a:t>
              </a:r>
              <a:r>
                <a:rPr lang="it-IT" sz="4000" dirty="0" err="1" smtClean="0"/>
                <a:t>4</a:t>
              </a:r>
              <a:endParaRPr lang="en-US" sz="4000" dirty="0"/>
            </a:p>
          </p:txBody>
        </p:sp>
      </p:grpSp>
      <p:sp>
        <p:nvSpPr>
          <p:cNvPr id="35" name="CasellaDiTesto 34"/>
          <p:cNvSpPr txBox="1"/>
          <p:nvPr/>
        </p:nvSpPr>
        <p:spPr>
          <a:xfrm>
            <a:off x="4929222" y="2857496"/>
            <a:ext cx="3208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1 lira = 20 soldi</a:t>
            </a:r>
            <a:endParaRPr lang="it-IT" sz="32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4929222" y="3435494"/>
            <a:ext cx="3929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1 soldo = 12 denari</a:t>
            </a:r>
            <a:endParaRPr lang="it-IT" sz="32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642910" y="3786190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35 : 8 = 1050 : 240</a:t>
            </a:r>
            <a:endParaRPr lang="it-IT" sz="4000" dirty="0"/>
          </a:p>
        </p:txBody>
      </p:sp>
      <p:cxnSp>
        <p:nvCxnSpPr>
          <p:cNvPr id="38" name="Connettore 1 37"/>
          <p:cNvCxnSpPr/>
          <p:nvPr/>
        </p:nvCxnSpPr>
        <p:spPr>
          <a:xfrm>
            <a:off x="1142976" y="5506098"/>
            <a:ext cx="13681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1857356" y="5434090"/>
            <a:ext cx="850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20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1005306" y="5435758"/>
            <a:ext cx="789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12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142976" y="485802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6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2007072" y="4873762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7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2655144" y="514605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4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4929190" y="5143512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4 £  7 s  6 d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Il calcolo con gli abachi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5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abaco_rus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2000240"/>
            <a:ext cx="6339499" cy="3857652"/>
          </a:xfrm>
          <a:prstGeom prst="rect">
            <a:avLst/>
          </a:prstGeom>
        </p:spPr>
      </p:pic>
      <p:pic>
        <p:nvPicPr>
          <p:cNvPr id="8" name="Immagine 7" descr="abaco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2000240"/>
            <a:ext cx="3124200" cy="1466850"/>
          </a:xfrm>
          <a:prstGeom prst="rect">
            <a:avLst/>
          </a:prstGeom>
        </p:spPr>
      </p:pic>
      <p:pic>
        <p:nvPicPr>
          <p:cNvPr id="9" name="Immagine 8" descr="abaco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85852" y="4214818"/>
            <a:ext cx="3562350" cy="1285875"/>
          </a:xfrm>
          <a:prstGeom prst="rect">
            <a:avLst/>
          </a:prstGeom>
        </p:spPr>
      </p:pic>
      <p:pic>
        <p:nvPicPr>
          <p:cNvPr id="10" name="Immagine 9" descr="RomanAbacu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29190" y="2500306"/>
            <a:ext cx="3810000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uppo 99"/>
          <p:cNvGrpSpPr/>
          <p:nvPr/>
        </p:nvGrpSpPr>
        <p:grpSpPr>
          <a:xfrm>
            <a:off x="2571736" y="1785926"/>
            <a:ext cx="2383332" cy="4572032"/>
            <a:chOff x="1214414" y="1785926"/>
            <a:chExt cx="2383332" cy="4572032"/>
          </a:xfrm>
        </p:grpSpPr>
        <p:cxnSp>
          <p:nvCxnSpPr>
            <p:cNvPr id="47" name="Connettore 1 46"/>
            <p:cNvCxnSpPr/>
            <p:nvPr/>
          </p:nvCxnSpPr>
          <p:spPr>
            <a:xfrm rot="5400000">
              <a:off x="-678693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 rot="5400000">
              <a:off x="-20572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/>
            <p:nvPr/>
          </p:nvCxnSpPr>
          <p:spPr>
            <a:xfrm rot="5400000">
              <a:off x="29433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84"/>
            <p:cNvCxnSpPr/>
            <p:nvPr/>
          </p:nvCxnSpPr>
          <p:spPr>
            <a:xfrm rot="5400000">
              <a:off x="794404" y="4035430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/>
            <p:nvPr/>
          </p:nvCxnSpPr>
          <p:spPr>
            <a:xfrm rot="5400000">
              <a:off x="1294470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ttangolo 97"/>
            <p:cNvSpPr/>
            <p:nvPr/>
          </p:nvSpPr>
          <p:spPr>
            <a:xfrm>
              <a:off x="1240292" y="1785926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9" name="Rettangolo 98"/>
            <p:cNvSpPr/>
            <p:nvPr/>
          </p:nvSpPr>
          <p:spPr>
            <a:xfrm>
              <a:off x="1214414" y="6143644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Il calcolo con gli abachi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e 25"/>
          <p:cNvSpPr/>
          <p:nvPr/>
        </p:nvSpPr>
        <p:spPr>
          <a:xfrm rot="18971962">
            <a:off x="2696153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 rot="18971962">
            <a:off x="2687527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 rot="18971962">
            <a:off x="2687527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 rot="18971962">
            <a:off x="2687527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 rot="18971962">
            <a:off x="2687528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 rot="18971962">
            <a:off x="2687527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 rot="18971962">
            <a:off x="2687527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 rot="18971962">
            <a:off x="2687528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/>
          <p:cNvSpPr/>
          <p:nvPr/>
        </p:nvSpPr>
        <p:spPr>
          <a:xfrm rot="18971962">
            <a:off x="2687527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 rot="18971962">
            <a:off x="2687526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 rot="18971962">
            <a:off x="3169118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 rot="18971962">
            <a:off x="3160492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 rot="18971962">
            <a:off x="3160492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 rot="18971962">
            <a:off x="3160492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/>
          <p:cNvSpPr/>
          <p:nvPr/>
        </p:nvSpPr>
        <p:spPr>
          <a:xfrm rot="18971962">
            <a:off x="3160493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 rot="18971962">
            <a:off x="3160492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 rot="18971962">
            <a:off x="3160492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 rot="18971962">
            <a:off x="3160493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 rot="18971962">
            <a:off x="3160492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/>
          <p:cNvSpPr/>
          <p:nvPr/>
        </p:nvSpPr>
        <p:spPr>
          <a:xfrm rot="18971962">
            <a:off x="3160491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Ovale 62"/>
          <p:cNvSpPr/>
          <p:nvPr/>
        </p:nvSpPr>
        <p:spPr>
          <a:xfrm rot="18971962">
            <a:off x="3669184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 rot="18971962">
            <a:off x="3660558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 rot="18971962">
            <a:off x="3660558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/>
          <p:cNvSpPr/>
          <p:nvPr/>
        </p:nvSpPr>
        <p:spPr>
          <a:xfrm rot="18971962">
            <a:off x="3660558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Ovale 66"/>
          <p:cNvSpPr/>
          <p:nvPr/>
        </p:nvSpPr>
        <p:spPr>
          <a:xfrm rot="18971962">
            <a:off x="3660559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Ovale 67"/>
          <p:cNvSpPr/>
          <p:nvPr/>
        </p:nvSpPr>
        <p:spPr>
          <a:xfrm rot="18971962">
            <a:off x="3660558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/>
          <p:cNvSpPr/>
          <p:nvPr/>
        </p:nvSpPr>
        <p:spPr>
          <a:xfrm rot="18971962">
            <a:off x="3660558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Ovale 69"/>
          <p:cNvSpPr/>
          <p:nvPr/>
        </p:nvSpPr>
        <p:spPr>
          <a:xfrm rot="18971962">
            <a:off x="3660559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Ovale 70"/>
          <p:cNvSpPr/>
          <p:nvPr/>
        </p:nvSpPr>
        <p:spPr>
          <a:xfrm rot="18971962">
            <a:off x="3660558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/>
          <p:cNvSpPr/>
          <p:nvPr/>
        </p:nvSpPr>
        <p:spPr>
          <a:xfrm rot="18971962">
            <a:off x="3660557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Ovale 74"/>
          <p:cNvSpPr/>
          <p:nvPr/>
        </p:nvSpPr>
        <p:spPr>
          <a:xfrm rot="18971962">
            <a:off x="4169250" y="241203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/>
          <p:cNvSpPr/>
          <p:nvPr/>
        </p:nvSpPr>
        <p:spPr>
          <a:xfrm rot="18971962">
            <a:off x="4160624" y="272609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Ovale 76"/>
          <p:cNvSpPr/>
          <p:nvPr/>
        </p:nvSpPr>
        <p:spPr>
          <a:xfrm rot="18971962">
            <a:off x="4160624" y="303771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Ovale 77"/>
          <p:cNvSpPr/>
          <p:nvPr/>
        </p:nvSpPr>
        <p:spPr>
          <a:xfrm rot="18971962">
            <a:off x="4160624" y="334072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 rot="18971962">
            <a:off x="4160625" y="366339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/>
          <p:cNvSpPr/>
          <p:nvPr/>
        </p:nvSpPr>
        <p:spPr>
          <a:xfrm rot="18971962">
            <a:off x="4160624" y="398366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/>
          <p:cNvSpPr/>
          <p:nvPr/>
        </p:nvSpPr>
        <p:spPr>
          <a:xfrm rot="18971962">
            <a:off x="4160624" y="429529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Ovale 81"/>
          <p:cNvSpPr/>
          <p:nvPr/>
        </p:nvSpPr>
        <p:spPr>
          <a:xfrm rot="18971962">
            <a:off x="4160625" y="460934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Ovale 82"/>
          <p:cNvSpPr/>
          <p:nvPr/>
        </p:nvSpPr>
        <p:spPr>
          <a:xfrm rot="18971962">
            <a:off x="4160624" y="492961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Ovale 83"/>
          <p:cNvSpPr/>
          <p:nvPr/>
        </p:nvSpPr>
        <p:spPr>
          <a:xfrm rot="18971962">
            <a:off x="4160623" y="524124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 rot="18971962">
            <a:off x="4669316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Ovale 87"/>
          <p:cNvSpPr/>
          <p:nvPr/>
        </p:nvSpPr>
        <p:spPr>
          <a:xfrm rot="18971962">
            <a:off x="4660690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Ovale 88"/>
          <p:cNvSpPr/>
          <p:nvPr/>
        </p:nvSpPr>
        <p:spPr>
          <a:xfrm rot="18971962">
            <a:off x="4660690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Ovale 89"/>
          <p:cNvSpPr/>
          <p:nvPr/>
        </p:nvSpPr>
        <p:spPr>
          <a:xfrm rot="18971962">
            <a:off x="4660690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Ovale 90"/>
          <p:cNvSpPr/>
          <p:nvPr/>
        </p:nvSpPr>
        <p:spPr>
          <a:xfrm rot="18971962">
            <a:off x="4660691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Ovale 91"/>
          <p:cNvSpPr/>
          <p:nvPr/>
        </p:nvSpPr>
        <p:spPr>
          <a:xfrm rot="18971962">
            <a:off x="4660690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Ovale 92"/>
          <p:cNvSpPr/>
          <p:nvPr/>
        </p:nvSpPr>
        <p:spPr>
          <a:xfrm rot="18971962">
            <a:off x="4660690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Ovale 93"/>
          <p:cNvSpPr/>
          <p:nvPr/>
        </p:nvSpPr>
        <p:spPr>
          <a:xfrm rot="18971962">
            <a:off x="4660691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Ovale 94"/>
          <p:cNvSpPr/>
          <p:nvPr/>
        </p:nvSpPr>
        <p:spPr>
          <a:xfrm rot="18971962">
            <a:off x="4660690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Ovale 95"/>
          <p:cNvSpPr/>
          <p:nvPr/>
        </p:nvSpPr>
        <p:spPr>
          <a:xfrm rot="18971962">
            <a:off x="4660689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CasellaDiTesto 100"/>
          <p:cNvSpPr txBox="1"/>
          <p:nvPr/>
        </p:nvSpPr>
        <p:spPr>
          <a:xfrm>
            <a:off x="6215074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6463892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3</a:t>
            </a:r>
            <a:endParaRPr lang="it-IT" sz="4000" dirty="0"/>
          </a:p>
        </p:txBody>
      </p:sp>
      <p:sp>
        <p:nvSpPr>
          <p:cNvPr id="105" name="CasellaDiTesto 104"/>
          <p:cNvSpPr txBox="1"/>
          <p:nvPr/>
        </p:nvSpPr>
        <p:spPr>
          <a:xfrm>
            <a:off x="6715140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2</a:t>
            </a:r>
            <a:endParaRPr lang="it-IT" sz="4000" dirty="0"/>
          </a:p>
        </p:txBody>
      </p:sp>
      <p:sp>
        <p:nvSpPr>
          <p:cNvPr id="106" name="CasellaDiTesto 105"/>
          <p:cNvSpPr txBox="1"/>
          <p:nvPr/>
        </p:nvSpPr>
        <p:spPr>
          <a:xfrm>
            <a:off x="7035396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+</a:t>
            </a:r>
            <a:endParaRPr lang="it-IT" sz="4000" dirty="0"/>
          </a:p>
        </p:txBody>
      </p:sp>
      <p:sp>
        <p:nvSpPr>
          <p:cNvPr id="107" name="CasellaDiTesto 106"/>
          <p:cNvSpPr txBox="1"/>
          <p:nvPr/>
        </p:nvSpPr>
        <p:spPr>
          <a:xfrm>
            <a:off x="7626582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7</a:t>
            </a:r>
            <a:endParaRPr lang="it-IT" sz="4000" dirty="0"/>
          </a:p>
        </p:txBody>
      </p:sp>
      <p:sp>
        <p:nvSpPr>
          <p:cNvPr id="108" name="CasellaDiTesto 107"/>
          <p:cNvSpPr txBox="1"/>
          <p:nvPr/>
        </p:nvSpPr>
        <p:spPr>
          <a:xfrm>
            <a:off x="7858148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3</a:t>
            </a:r>
            <a:endParaRPr lang="it-IT" sz="4000" dirty="0"/>
          </a:p>
        </p:txBody>
      </p:sp>
      <p:sp>
        <p:nvSpPr>
          <p:cNvPr id="109" name="CasellaDiTesto 108"/>
          <p:cNvSpPr txBox="1"/>
          <p:nvPr/>
        </p:nvSpPr>
        <p:spPr>
          <a:xfrm>
            <a:off x="7358082" y="229248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4</a:t>
            </a:r>
            <a:endParaRPr lang="it-IT" sz="4000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6643702" y="2285992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605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1.11111E-6 0.0944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1.11111E-6 0.0944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231 L -4.16667E-6 0.0900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5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5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5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5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6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6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6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8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8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8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10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403 " pathEditMode="relative" ptsTypes="AA">
                                      <p:cBhvr>
                                        <p:cTn id="10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338 " pathEditMode="relative" ptsTypes="AA">
                                      <p:cBhvr>
                                        <p:cTn id="12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338 " pathEditMode="relative" ptsTypes="AA">
                                      <p:cBhvr>
                                        <p:cTn id="12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338 " pathEditMode="relative" ptsTypes="AA">
                                      <p:cBhvr>
                                        <p:cTn id="12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3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3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3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3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3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4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4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4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4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4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8.14815E-6 L 1.11111E-6 0.07361 " pathEditMode="relative" ptsTypes="AA">
                                      <p:cBhvr>
                                        <p:cTn id="15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338 " pathEditMode="relative" ptsTypes="AA">
                                      <p:cBhvr>
                                        <p:cTn id="16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8" grpId="0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79" grpId="2" animBg="1"/>
      <p:bldP spid="80" grpId="0" animBg="1"/>
      <p:bldP spid="80" grpId="1" animBg="1"/>
      <p:bldP spid="80" grpId="2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4" grpId="2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101" grpId="0"/>
      <p:bldP spid="101" grpId="1"/>
      <p:bldP spid="104" grpId="0"/>
      <p:bldP spid="104" grpId="1"/>
      <p:bldP spid="105" grpId="0"/>
      <p:bldP spid="105" grpId="1"/>
      <p:bldP spid="106" grpId="0"/>
      <p:bldP spid="107" grpId="0"/>
      <p:bldP spid="107" grpId="1"/>
      <p:bldP spid="108" grpId="0"/>
      <p:bldP spid="108" grpId="1"/>
      <p:bldP spid="109" grpId="0"/>
      <p:bldP spid="109" grpId="1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9"/>
          <p:cNvGrpSpPr/>
          <p:nvPr/>
        </p:nvGrpSpPr>
        <p:grpSpPr>
          <a:xfrm>
            <a:off x="2571736" y="1785926"/>
            <a:ext cx="2383332" cy="4572032"/>
            <a:chOff x="1214414" y="1785926"/>
            <a:chExt cx="2383332" cy="4572032"/>
          </a:xfrm>
        </p:grpSpPr>
        <p:cxnSp>
          <p:nvCxnSpPr>
            <p:cNvPr id="47" name="Connettore 1 46"/>
            <p:cNvCxnSpPr/>
            <p:nvPr/>
          </p:nvCxnSpPr>
          <p:spPr>
            <a:xfrm rot="5400000">
              <a:off x="-678693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 rot="5400000">
              <a:off x="-20572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/>
            <p:nvPr/>
          </p:nvCxnSpPr>
          <p:spPr>
            <a:xfrm rot="5400000">
              <a:off x="29433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84"/>
            <p:cNvCxnSpPr/>
            <p:nvPr/>
          </p:nvCxnSpPr>
          <p:spPr>
            <a:xfrm rot="5400000">
              <a:off x="794404" y="4035430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/>
            <p:nvPr/>
          </p:nvCxnSpPr>
          <p:spPr>
            <a:xfrm rot="5400000">
              <a:off x="1294470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ttangolo 97"/>
            <p:cNvSpPr/>
            <p:nvPr/>
          </p:nvSpPr>
          <p:spPr>
            <a:xfrm>
              <a:off x="1240292" y="1785926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9" name="Rettangolo 98"/>
            <p:cNvSpPr/>
            <p:nvPr/>
          </p:nvSpPr>
          <p:spPr>
            <a:xfrm>
              <a:off x="1214414" y="6143644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Il calcolo con gli abachi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e 25"/>
          <p:cNvSpPr/>
          <p:nvPr/>
        </p:nvSpPr>
        <p:spPr>
          <a:xfrm rot="18971962">
            <a:off x="2696153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 rot="18971962">
            <a:off x="2687527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 rot="18971962">
            <a:off x="2687527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 rot="18971962">
            <a:off x="2687527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 rot="18971962">
            <a:off x="2687528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 rot="18971962">
            <a:off x="2687527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 rot="18971962">
            <a:off x="2687527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 rot="18971962">
            <a:off x="2687528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/>
          <p:cNvSpPr/>
          <p:nvPr/>
        </p:nvSpPr>
        <p:spPr>
          <a:xfrm rot="18971962">
            <a:off x="2687527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 rot="18971962">
            <a:off x="2687526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 rot="18971962">
            <a:off x="3169118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 rot="18971962">
            <a:off x="3160492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 rot="18971962">
            <a:off x="3160492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 rot="18971962">
            <a:off x="3160492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/>
          <p:cNvSpPr/>
          <p:nvPr/>
        </p:nvSpPr>
        <p:spPr>
          <a:xfrm rot="18971962">
            <a:off x="3160493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 rot="18971962">
            <a:off x="3160492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 rot="18971962">
            <a:off x="3160492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 rot="18971962">
            <a:off x="3160493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 rot="18971962">
            <a:off x="3160492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/>
          <p:cNvSpPr/>
          <p:nvPr/>
        </p:nvSpPr>
        <p:spPr>
          <a:xfrm rot="18971962">
            <a:off x="3160491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Ovale 62"/>
          <p:cNvSpPr/>
          <p:nvPr/>
        </p:nvSpPr>
        <p:spPr>
          <a:xfrm rot="18971962">
            <a:off x="3669184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 rot="18971962">
            <a:off x="3660558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 rot="18971962">
            <a:off x="3660558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/>
          <p:cNvSpPr/>
          <p:nvPr/>
        </p:nvSpPr>
        <p:spPr>
          <a:xfrm rot="18971962">
            <a:off x="3660558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Ovale 66"/>
          <p:cNvSpPr/>
          <p:nvPr/>
        </p:nvSpPr>
        <p:spPr>
          <a:xfrm rot="18971962">
            <a:off x="3660559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Ovale 67"/>
          <p:cNvSpPr/>
          <p:nvPr/>
        </p:nvSpPr>
        <p:spPr>
          <a:xfrm rot="18971962">
            <a:off x="3660558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/>
          <p:cNvSpPr/>
          <p:nvPr/>
        </p:nvSpPr>
        <p:spPr>
          <a:xfrm rot="18971962">
            <a:off x="3660558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Ovale 69"/>
          <p:cNvSpPr/>
          <p:nvPr/>
        </p:nvSpPr>
        <p:spPr>
          <a:xfrm rot="18971962">
            <a:off x="3660559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Ovale 70"/>
          <p:cNvSpPr/>
          <p:nvPr/>
        </p:nvSpPr>
        <p:spPr>
          <a:xfrm rot="18971962">
            <a:off x="3660558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/>
          <p:cNvSpPr/>
          <p:nvPr/>
        </p:nvSpPr>
        <p:spPr>
          <a:xfrm rot="18971962">
            <a:off x="3660557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Ovale 74"/>
          <p:cNvSpPr/>
          <p:nvPr/>
        </p:nvSpPr>
        <p:spPr>
          <a:xfrm rot="18971962">
            <a:off x="4169250" y="241203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/>
          <p:cNvSpPr/>
          <p:nvPr/>
        </p:nvSpPr>
        <p:spPr>
          <a:xfrm rot="18971962">
            <a:off x="4160624" y="272609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Ovale 76"/>
          <p:cNvSpPr/>
          <p:nvPr/>
        </p:nvSpPr>
        <p:spPr>
          <a:xfrm rot="18971962">
            <a:off x="4160624" y="303771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Ovale 77"/>
          <p:cNvSpPr/>
          <p:nvPr/>
        </p:nvSpPr>
        <p:spPr>
          <a:xfrm rot="18971962">
            <a:off x="4160624" y="334072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 rot="18971962">
            <a:off x="4160625" y="366339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/>
          <p:cNvSpPr/>
          <p:nvPr/>
        </p:nvSpPr>
        <p:spPr>
          <a:xfrm rot="18971962">
            <a:off x="4160624" y="398366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/>
          <p:cNvSpPr/>
          <p:nvPr/>
        </p:nvSpPr>
        <p:spPr>
          <a:xfrm rot="18971962">
            <a:off x="4160624" y="429529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Ovale 81"/>
          <p:cNvSpPr/>
          <p:nvPr/>
        </p:nvSpPr>
        <p:spPr>
          <a:xfrm rot="18971962">
            <a:off x="4160625" y="460934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Ovale 82"/>
          <p:cNvSpPr/>
          <p:nvPr/>
        </p:nvSpPr>
        <p:spPr>
          <a:xfrm rot="18971962">
            <a:off x="4160624" y="492961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Ovale 83"/>
          <p:cNvSpPr/>
          <p:nvPr/>
        </p:nvSpPr>
        <p:spPr>
          <a:xfrm rot="18971962">
            <a:off x="4160623" y="524124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 rot="18971962">
            <a:off x="4669316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Ovale 87"/>
          <p:cNvSpPr/>
          <p:nvPr/>
        </p:nvSpPr>
        <p:spPr>
          <a:xfrm rot="18971962">
            <a:off x="4660690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Ovale 88"/>
          <p:cNvSpPr/>
          <p:nvPr/>
        </p:nvSpPr>
        <p:spPr>
          <a:xfrm rot="18971962">
            <a:off x="4660690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Ovale 89"/>
          <p:cNvSpPr/>
          <p:nvPr/>
        </p:nvSpPr>
        <p:spPr>
          <a:xfrm rot="18971962">
            <a:off x="4660690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Ovale 90"/>
          <p:cNvSpPr/>
          <p:nvPr/>
        </p:nvSpPr>
        <p:spPr>
          <a:xfrm rot="18971962">
            <a:off x="4660691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Ovale 91"/>
          <p:cNvSpPr/>
          <p:nvPr/>
        </p:nvSpPr>
        <p:spPr>
          <a:xfrm rot="18971962">
            <a:off x="4660690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Ovale 92"/>
          <p:cNvSpPr/>
          <p:nvPr/>
        </p:nvSpPr>
        <p:spPr>
          <a:xfrm rot="18971962">
            <a:off x="4660690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Ovale 93"/>
          <p:cNvSpPr/>
          <p:nvPr/>
        </p:nvSpPr>
        <p:spPr>
          <a:xfrm rot="18971962">
            <a:off x="4660691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Ovale 94"/>
          <p:cNvSpPr/>
          <p:nvPr/>
        </p:nvSpPr>
        <p:spPr>
          <a:xfrm rot="18971962">
            <a:off x="4660690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Ovale 95"/>
          <p:cNvSpPr/>
          <p:nvPr/>
        </p:nvSpPr>
        <p:spPr>
          <a:xfrm rot="18971962">
            <a:off x="4660689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CasellaDiTesto 100"/>
          <p:cNvSpPr txBox="1"/>
          <p:nvPr/>
        </p:nvSpPr>
        <p:spPr>
          <a:xfrm>
            <a:off x="6215074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6463892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7</a:t>
            </a:r>
            <a:endParaRPr lang="it-IT" sz="4000" dirty="0"/>
          </a:p>
        </p:txBody>
      </p:sp>
      <p:sp>
        <p:nvSpPr>
          <p:cNvPr id="105" name="CasellaDiTesto 104"/>
          <p:cNvSpPr txBox="1"/>
          <p:nvPr/>
        </p:nvSpPr>
        <p:spPr>
          <a:xfrm>
            <a:off x="6715140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2</a:t>
            </a:r>
            <a:endParaRPr lang="it-IT" sz="4000" dirty="0"/>
          </a:p>
        </p:txBody>
      </p:sp>
      <p:sp>
        <p:nvSpPr>
          <p:cNvPr id="106" name="CasellaDiTesto 105"/>
          <p:cNvSpPr txBox="1"/>
          <p:nvPr/>
        </p:nvSpPr>
        <p:spPr>
          <a:xfrm>
            <a:off x="7035396" y="228599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×</a:t>
            </a:r>
            <a:endParaRPr lang="it-IT" sz="4000" dirty="0"/>
          </a:p>
        </p:txBody>
      </p:sp>
      <p:sp>
        <p:nvSpPr>
          <p:cNvPr id="109" name="CasellaDiTesto 108"/>
          <p:cNvSpPr txBox="1"/>
          <p:nvPr/>
        </p:nvSpPr>
        <p:spPr>
          <a:xfrm>
            <a:off x="7358082" y="229248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4</a:t>
            </a:r>
            <a:endParaRPr lang="it-IT" sz="4000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6572264" y="2288422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688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1.11111E-6 0.09445 " pathEditMode="relative" ptsTypes="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2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2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2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3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3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3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4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4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4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2.77778E-7 0.0838 " pathEditMode="relative" ptsTypes="AA">
                                      <p:cBhvr>
                                        <p:cTn id="5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5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5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6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6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6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101" grpId="0"/>
      <p:bldP spid="104" grpId="0"/>
      <p:bldP spid="105" grpId="0"/>
      <p:bldP spid="106" grpId="0"/>
      <p:bldP spid="109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9"/>
          <p:cNvGrpSpPr/>
          <p:nvPr/>
        </p:nvGrpSpPr>
        <p:grpSpPr>
          <a:xfrm>
            <a:off x="1000100" y="1785926"/>
            <a:ext cx="2383332" cy="4572032"/>
            <a:chOff x="1214414" y="1785926"/>
            <a:chExt cx="2383332" cy="4572032"/>
          </a:xfrm>
        </p:grpSpPr>
        <p:cxnSp>
          <p:nvCxnSpPr>
            <p:cNvPr id="47" name="Connettore 1 46"/>
            <p:cNvCxnSpPr/>
            <p:nvPr/>
          </p:nvCxnSpPr>
          <p:spPr>
            <a:xfrm rot="5400000">
              <a:off x="-678693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 rot="5400000">
              <a:off x="-20572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/>
            <p:nvPr/>
          </p:nvCxnSpPr>
          <p:spPr>
            <a:xfrm rot="5400000">
              <a:off x="29433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84"/>
            <p:cNvCxnSpPr/>
            <p:nvPr/>
          </p:nvCxnSpPr>
          <p:spPr>
            <a:xfrm rot="5400000">
              <a:off x="794404" y="4035430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/>
            <p:nvPr/>
          </p:nvCxnSpPr>
          <p:spPr>
            <a:xfrm rot="5400000">
              <a:off x="1294470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ttangolo 97"/>
            <p:cNvSpPr/>
            <p:nvPr/>
          </p:nvSpPr>
          <p:spPr>
            <a:xfrm>
              <a:off x="1240292" y="1785926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9" name="Rettangolo 98"/>
            <p:cNvSpPr/>
            <p:nvPr/>
          </p:nvSpPr>
          <p:spPr>
            <a:xfrm>
              <a:off x="1214414" y="6143644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Il calcolo con gli abachi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e 25"/>
          <p:cNvSpPr/>
          <p:nvPr/>
        </p:nvSpPr>
        <p:spPr>
          <a:xfrm rot="18971962">
            <a:off x="1124517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 rot="18971962">
            <a:off x="1115891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 rot="18971962">
            <a:off x="1115891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 rot="18971962">
            <a:off x="1115891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 rot="18971962">
            <a:off x="1115892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 rot="18971962">
            <a:off x="1115891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 rot="18971962">
            <a:off x="1115891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 rot="18971962">
            <a:off x="1115892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/>
          <p:cNvSpPr/>
          <p:nvPr/>
        </p:nvSpPr>
        <p:spPr>
          <a:xfrm rot="18971962">
            <a:off x="1115891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 rot="18971962">
            <a:off x="1115890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 rot="18971962">
            <a:off x="1597482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 rot="18971962">
            <a:off x="1588856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 rot="18971962">
            <a:off x="1588856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 rot="18971962">
            <a:off x="1588856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/>
          <p:cNvSpPr/>
          <p:nvPr/>
        </p:nvSpPr>
        <p:spPr>
          <a:xfrm rot="18971962">
            <a:off x="1588857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 rot="18971962">
            <a:off x="1588856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 rot="18971962">
            <a:off x="1588856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 rot="18971962">
            <a:off x="1588857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 rot="18971962">
            <a:off x="1588856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/>
          <p:cNvSpPr/>
          <p:nvPr/>
        </p:nvSpPr>
        <p:spPr>
          <a:xfrm rot="18971962">
            <a:off x="1588855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Ovale 62"/>
          <p:cNvSpPr/>
          <p:nvPr/>
        </p:nvSpPr>
        <p:spPr>
          <a:xfrm rot="18971962">
            <a:off x="2097548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 rot="18971962">
            <a:off x="2088922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 rot="18971962">
            <a:off x="2088922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/>
          <p:cNvSpPr/>
          <p:nvPr/>
        </p:nvSpPr>
        <p:spPr>
          <a:xfrm rot="18971962">
            <a:off x="2088922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Ovale 66"/>
          <p:cNvSpPr/>
          <p:nvPr/>
        </p:nvSpPr>
        <p:spPr>
          <a:xfrm rot="18971962">
            <a:off x="2088923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Ovale 67"/>
          <p:cNvSpPr/>
          <p:nvPr/>
        </p:nvSpPr>
        <p:spPr>
          <a:xfrm rot="18971962">
            <a:off x="2088922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/>
          <p:cNvSpPr/>
          <p:nvPr/>
        </p:nvSpPr>
        <p:spPr>
          <a:xfrm rot="18971962">
            <a:off x="2088922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Ovale 69"/>
          <p:cNvSpPr/>
          <p:nvPr/>
        </p:nvSpPr>
        <p:spPr>
          <a:xfrm rot="18971962">
            <a:off x="2088923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Ovale 70"/>
          <p:cNvSpPr/>
          <p:nvPr/>
        </p:nvSpPr>
        <p:spPr>
          <a:xfrm rot="18971962">
            <a:off x="2088922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/>
          <p:cNvSpPr/>
          <p:nvPr/>
        </p:nvSpPr>
        <p:spPr>
          <a:xfrm rot="18971962">
            <a:off x="2088921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Ovale 74"/>
          <p:cNvSpPr/>
          <p:nvPr/>
        </p:nvSpPr>
        <p:spPr>
          <a:xfrm rot="18971962">
            <a:off x="2597614" y="241203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/>
          <p:cNvSpPr/>
          <p:nvPr/>
        </p:nvSpPr>
        <p:spPr>
          <a:xfrm rot="18971962">
            <a:off x="2588988" y="272609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Ovale 76"/>
          <p:cNvSpPr/>
          <p:nvPr/>
        </p:nvSpPr>
        <p:spPr>
          <a:xfrm rot="18971962">
            <a:off x="2588988" y="303771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Ovale 77"/>
          <p:cNvSpPr/>
          <p:nvPr/>
        </p:nvSpPr>
        <p:spPr>
          <a:xfrm rot="18971962">
            <a:off x="2588988" y="334072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 rot="18971962">
            <a:off x="2588989" y="366339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/>
          <p:cNvSpPr/>
          <p:nvPr/>
        </p:nvSpPr>
        <p:spPr>
          <a:xfrm rot="18971962">
            <a:off x="2588988" y="398366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/>
          <p:cNvSpPr/>
          <p:nvPr/>
        </p:nvSpPr>
        <p:spPr>
          <a:xfrm rot="18971962">
            <a:off x="2588988" y="429529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Ovale 81"/>
          <p:cNvSpPr/>
          <p:nvPr/>
        </p:nvSpPr>
        <p:spPr>
          <a:xfrm rot="18971962">
            <a:off x="2588989" y="460934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Ovale 82"/>
          <p:cNvSpPr/>
          <p:nvPr/>
        </p:nvSpPr>
        <p:spPr>
          <a:xfrm rot="18971962">
            <a:off x="2588988" y="492961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Ovale 83"/>
          <p:cNvSpPr/>
          <p:nvPr/>
        </p:nvSpPr>
        <p:spPr>
          <a:xfrm rot="18971962">
            <a:off x="2588987" y="524124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 rot="18971962">
            <a:off x="3097680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Ovale 87"/>
          <p:cNvSpPr/>
          <p:nvPr/>
        </p:nvSpPr>
        <p:spPr>
          <a:xfrm rot="18971962">
            <a:off x="3089054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Ovale 88"/>
          <p:cNvSpPr/>
          <p:nvPr/>
        </p:nvSpPr>
        <p:spPr>
          <a:xfrm rot="18971962">
            <a:off x="3089054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Ovale 89"/>
          <p:cNvSpPr/>
          <p:nvPr/>
        </p:nvSpPr>
        <p:spPr>
          <a:xfrm rot="18971962">
            <a:off x="3089054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Ovale 90"/>
          <p:cNvSpPr/>
          <p:nvPr/>
        </p:nvSpPr>
        <p:spPr>
          <a:xfrm rot="18971962">
            <a:off x="3089055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Ovale 91"/>
          <p:cNvSpPr/>
          <p:nvPr/>
        </p:nvSpPr>
        <p:spPr>
          <a:xfrm rot="18971962">
            <a:off x="3089054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Ovale 92"/>
          <p:cNvSpPr/>
          <p:nvPr/>
        </p:nvSpPr>
        <p:spPr>
          <a:xfrm rot="18971962">
            <a:off x="3089054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Ovale 93"/>
          <p:cNvSpPr/>
          <p:nvPr/>
        </p:nvSpPr>
        <p:spPr>
          <a:xfrm rot="18971962">
            <a:off x="3089055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Ovale 94"/>
          <p:cNvSpPr/>
          <p:nvPr/>
        </p:nvSpPr>
        <p:spPr>
          <a:xfrm rot="18971962">
            <a:off x="3089054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Ovale 95"/>
          <p:cNvSpPr/>
          <p:nvPr/>
        </p:nvSpPr>
        <p:spPr>
          <a:xfrm rot="18971962">
            <a:off x="3089053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74" name="Gruppo 73"/>
          <p:cNvGrpSpPr/>
          <p:nvPr/>
        </p:nvGrpSpPr>
        <p:grpSpPr>
          <a:xfrm>
            <a:off x="3643306" y="1643050"/>
            <a:ext cx="1928826" cy="714380"/>
            <a:chOff x="6215074" y="2285992"/>
            <a:chExt cx="1928826" cy="714380"/>
          </a:xfrm>
        </p:grpSpPr>
        <p:sp>
          <p:nvSpPr>
            <p:cNvPr id="101" name="CasellaDiTesto 100"/>
            <p:cNvSpPr txBox="1"/>
            <p:nvPr/>
          </p:nvSpPr>
          <p:spPr>
            <a:xfrm>
              <a:off x="6215074" y="2285992"/>
              <a:ext cx="642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1</a:t>
              </a:r>
              <a:endParaRPr lang="it-IT" sz="4000" dirty="0"/>
            </a:p>
          </p:txBody>
        </p:sp>
        <p:sp>
          <p:nvSpPr>
            <p:cNvPr id="104" name="CasellaDiTesto 103"/>
            <p:cNvSpPr txBox="1"/>
            <p:nvPr/>
          </p:nvSpPr>
          <p:spPr>
            <a:xfrm>
              <a:off x="6463892" y="2285992"/>
              <a:ext cx="642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7</a:t>
              </a:r>
              <a:endParaRPr lang="it-IT" sz="4000" dirty="0"/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6715140" y="2285992"/>
              <a:ext cx="642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2</a:t>
              </a:r>
              <a:endParaRPr lang="it-IT" sz="4000" dirty="0"/>
            </a:p>
          </p:txBody>
        </p:sp>
        <p:sp>
          <p:nvSpPr>
            <p:cNvPr id="106" name="CasellaDiTesto 105"/>
            <p:cNvSpPr txBox="1"/>
            <p:nvPr/>
          </p:nvSpPr>
          <p:spPr>
            <a:xfrm>
              <a:off x="7035396" y="2285992"/>
              <a:ext cx="642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×</a:t>
              </a:r>
              <a:endParaRPr lang="it-IT" sz="4000" dirty="0"/>
            </a:p>
          </p:txBody>
        </p:sp>
        <p:sp>
          <p:nvSpPr>
            <p:cNvPr id="109" name="CasellaDiTesto 108"/>
            <p:cNvSpPr txBox="1"/>
            <p:nvPr/>
          </p:nvSpPr>
          <p:spPr>
            <a:xfrm>
              <a:off x="7358082" y="2292486"/>
              <a:ext cx="785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54</a:t>
              </a:r>
              <a:endParaRPr lang="it-IT" sz="4000" dirty="0"/>
            </a:p>
          </p:txBody>
        </p:sp>
      </p:grpSp>
      <p:grpSp>
        <p:nvGrpSpPr>
          <p:cNvPr id="86" name="Gruppo 99"/>
          <p:cNvGrpSpPr/>
          <p:nvPr/>
        </p:nvGrpSpPr>
        <p:grpSpPr>
          <a:xfrm>
            <a:off x="5857884" y="1857364"/>
            <a:ext cx="2383332" cy="4572032"/>
            <a:chOff x="1214414" y="1785926"/>
            <a:chExt cx="2383332" cy="4572032"/>
          </a:xfrm>
        </p:grpSpPr>
        <p:cxnSp>
          <p:nvCxnSpPr>
            <p:cNvPr id="100" name="Connettore 1 99"/>
            <p:cNvCxnSpPr/>
            <p:nvPr/>
          </p:nvCxnSpPr>
          <p:spPr>
            <a:xfrm rot="5400000">
              <a:off x="-678693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101"/>
            <p:cNvCxnSpPr/>
            <p:nvPr/>
          </p:nvCxnSpPr>
          <p:spPr>
            <a:xfrm rot="5400000">
              <a:off x="-20572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1 102"/>
            <p:cNvCxnSpPr/>
            <p:nvPr/>
          </p:nvCxnSpPr>
          <p:spPr>
            <a:xfrm rot="5400000">
              <a:off x="29433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1 106"/>
            <p:cNvCxnSpPr/>
            <p:nvPr/>
          </p:nvCxnSpPr>
          <p:spPr>
            <a:xfrm rot="5400000">
              <a:off x="794404" y="4035430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1 107"/>
            <p:cNvCxnSpPr/>
            <p:nvPr/>
          </p:nvCxnSpPr>
          <p:spPr>
            <a:xfrm rot="5400000">
              <a:off x="1294470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ttangolo 109"/>
            <p:cNvSpPr/>
            <p:nvPr/>
          </p:nvSpPr>
          <p:spPr>
            <a:xfrm>
              <a:off x="1240292" y="1785926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1" name="Rettangolo 110"/>
            <p:cNvSpPr/>
            <p:nvPr/>
          </p:nvSpPr>
          <p:spPr>
            <a:xfrm>
              <a:off x="1214414" y="6143644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2" name="Ovale 111"/>
          <p:cNvSpPr/>
          <p:nvPr/>
        </p:nvSpPr>
        <p:spPr>
          <a:xfrm rot="18971962">
            <a:off x="5982301" y="248346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3" name="Ovale 112"/>
          <p:cNvSpPr/>
          <p:nvPr/>
        </p:nvSpPr>
        <p:spPr>
          <a:xfrm rot="18971962">
            <a:off x="5973675" y="279752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Ovale 113"/>
          <p:cNvSpPr/>
          <p:nvPr/>
        </p:nvSpPr>
        <p:spPr>
          <a:xfrm rot="18971962">
            <a:off x="5973675" y="310915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Ovale 114"/>
          <p:cNvSpPr/>
          <p:nvPr/>
        </p:nvSpPr>
        <p:spPr>
          <a:xfrm rot="18971962">
            <a:off x="5973675" y="341216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Ovale 115"/>
          <p:cNvSpPr/>
          <p:nvPr/>
        </p:nvSpPr>
        <p:spPr>
          <a:xfrm rot="18971962">
            <a:off x="5973676" y="373483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Ovale 116"/>
          <p:cNvSpPr/>
          <p:nvPr/>
        </p:nvSpPr>
        <p:spPr>
          <a:xfrm rot="18971962">
            <a:off x="5973675" y="405510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Ovale 117"/>
          <p:cNvSpPr/>
          <p:nvPr/>
        </p:nvSpPr>
        <p:spPr>
          <a:xfrm rot="18971962">
            <a:off x="5973675" y="436673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Ovale 118"/>
          <p:cNvSpPr/>
          <p:nvPr/>
        </p:nvSpPr>
        <p:spPr>
          <a:xfrm rot="18971962">
            <a:off x="5973676" y="468077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0" name="Ovale 119"/>
          <p:cNvSpPr/>
          <p:nvPr/>
        </p:nvSpPr>
        <p:spPr>
          <a:xfrm rot="18971962">
            <a:off x="5973675" y="500104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Ovale 120"/>
          <p:cNvSpPr/>
          <p:nvPr/>
        </p:nvSpPr>
        <p:spPr>
          <a:xfrm rot="18971962">
            <a:off x="5973674" y="531267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Ovale 121"/>
          <p:cNvSpPr/>
          <p:nvPr/>
        </p:nvSpPr>
        <p:spPr>
          <a:xfrm rot="18971962">
            <a:off x="6455266" y="248346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3" name="Ovale 122"/>
          <p:cNvSpPr/>
          <p:nvPr/>
        </p:nvSpPr>
        <p:spPr>
          <a:xfrm rot="18971962">
            <a:off x="6446640" y="279752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4" name="Ovale 123"/>
          <p:cNvSpPr/>
          <p:nvPr/>
        </p:nvSpPr>
        <p:spPr>
          <a:xfrm rot="18971962">
            <a:off x="6446640" y="310915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5" name="Ovale 124"/>
          <p:cNvSpPr/>
          <p:nvPr/>
        </p:nvSpPr>
        <p:spPr>
          <a:xfrm rot="18971962">
            <a:off x="6446640" y="341216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6" name="Ovale 125"/>
          <p:cNvSpPr/>
          <p:nvPr/>
        </p:nvSpPr>
        <p:spPr>
          <a:xfrm rot="18971962">
            <a:off x="6446641" y="373483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7" name="Ovale 126"/>
          <p:cNvSpPr/>
          <p:nvPr/>
        </p:nvSpPr>
        <p:spPr>
          <a:xfrm rot="18971962">
            <a:off x="6446640" y="405510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8" name="Ovale 127"/>
          <p:cNvSpPr/>
          <p:nvPr/>
        </p:nvSpPr>
        <p:spPr>
          <a:xfrm rot="18971962">
            <a:off x="6446640" y="436673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Ovale 128"/>
          <p:cNvSpPr/>
          <p:nvPr/>
        </p:nvSpPr>
        <p:spPr>
          <a:xfrm rot="18971962">
            <a:off x="6446641" y="468077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Ovale 129"/>
          <p:cNvSpPr/>
          <p:nvPr/>
        </p:nvSpPr>
        <p:spPr>
          <a:xfrm rot="18971962">
            <a:off x="6446640" y="500104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1" name="Ovale 130"/>
          <p:cNvSpPr/>
          <p:nvPr/>
        </p:nvSpPr>
        <p:spPr>
          <a:xfrm rot="18971962">
            <a:off x="6446639" y="531267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2" name="Ovale 131"/>
          <p:cNvSpPr/>
          <p:nvPr/>
        </p:nvSpPr>
        <p:spPr>
          <a:xfrm rot="18971962">
            <a:off x="6955332" y="248346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3" name="Ovale 132"/>
          <p:cNvSpPr/>
          <p:nvPr/>
        </p:nvSpPr>
        <p:spPr>
          <a:xfrm rot="18971962">
            <a:off x="6946706" y="279752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/>
          <p:cNvSpPr/>
          <p:nvPr/>
        </p:nvSpPr>
        <p:spPr>
          <a:xfrm rot="18971962">
            <a:off x="6946706" y="310915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Ovale 134"/>
          <p:cNvSpPr/>
          <p:nvPr/>
        </p:nvSpPr>
        <p:spPr>
          <a:xfrm rot="18971962">
            <a:off x="6946706" y="341216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Ovale 135"/>
          <p:cNvSpPr/>
          <p:nvPr/>
        </p:nvSpPr>
        <p:spPr>
          <a:xfrm rot="18971962">
            <a:off x="6946707" y="373483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7" name="Ovale 136"/>
          <p:cNvSpPr/>
          <p:nvPr/>
        </p:nvSpPr>
        <p:spPr>
          <a:xfrm rot="18971962">
            <a:off x="6946706" y="405510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8" name="Ovale 137"/>
          <p:cNvSpPr/>
          <p:nvPr/>
        </p:nvSpPr>
        <p:spPr>
          <a:xfrm rot="18971962">
            <a:off x="6946706" y="436673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9" name="Ovale 138"/>
          <p:cNvSpPr/>
          <p:nvPr/>
        </p:nvSpPr>
        <p:spPr>
          <a:xfrm rot="18971962">
            <a:off x="6946707" y="468077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Ovale 139"/>
          <p:cNvSpPr/>
          <p:nvPr/>
        </p:nvSpPr>
        <p:spPr>
          <a:xfrm rot="18971962">
            <a:off x="6946706" y="500104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1" name="Ovale 140"/>
          <p:cNvSpPr/>
          <p:nvPr/>
        </p:nvSpPr>
        <p:spPr>
          <a:xfrm rot="18971962">
            <a:off x="6946705" y="531267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2" name="Ovale 141"/>
          <p:cNvSpPr/>
          <p:nvPr/>
        </p:nvSpPr>
        <p:spPr>
          <a:xfrm rot="18971962">
            <a:off x="7455398" y="248346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" name="Ovale 142"/>
          <p:cNvSpPr/>
          <p:nvPr/>
        </p:nvSpPr>
        <p:spPr>
          <a:xfrm rot="18971962">
            <a:off x="7446772" y="279752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4" name="Ovale 143"/>
          <p:cNvSpPr/>
          <p:nvPr/>
        </p:nvSpPr>
        <p:spPr>
          <a:xfrm rot="18971962">
            <a:off x="7446772" y="310915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Ovale 144"/>
          <p:cNvSpPr/>
          <p:nvPr/>
        </p:nvSpPr>
        <p:spPr>
          <a:xfrm rot="18971962">
            <a:off x="7446772" y="341216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Ovale 145"/>
          <p:cNvSpPr/>
          <p:nvPr/>
        </p:nvSpPr>
        <p:spPr>
          <a:xfrm rot="18971962">
            <a:off x="7446773" y="373483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" name="Ovale 146"/>
          <p:cNvSpPr/>
          <p:nvPr/>
        </p:nvSpPr>
        <p:spPr>
          <a:xfrm rot="18971962">
            <a:off x="7446772" y="405510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Ovale 147"/>
          <p:cNvSpPr/>
          <p:nvPr/>
        </p:nvSpPr>
        <p:spPr>
          <a:xfrm rot="18971962">
            <a:off x="7446772" y="436673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" name="Ovale 148"/>
          <p:cNvSpPr/>
          <p:nvPr/>
        </p:nvSpPr>
        <p:spPr>
          <a:xfrm rot="18971962">
            <a:off x="7446773" y="468077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0" name="Ovale 149"/>
          <p:cNvSpPr/>
          <p:nvPr/>
        </p:nvSpPr>
        <p:spPr>
          <a:xfrm rot="18971962">
            <a:off x="7446772" y="500104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Ovale 150"/>
          <p:cNvSpPr/>
          <p:nvPr/>
        </p:nvSpPr>
        <p:spPr>
          <a:xfrm rot="18971962">
            <a:off x="7446771" y="531268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Ovale 151"/>
          <p:cNvSpPr/>
          <p:nvPr/>
        </p:nvSpPr>
        <p:spPr>
          <a:xfrm rot="18971962">
            <a:off x="7955464" y="248346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Ovale 152"/>
          <p:cNvSpPr/>
          <p:nvPr/>
        </p:nvSpPr>
        <p:spPr>
          <a:xfrm rot="18971962">
            <a:off x="7946838" y="279752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4" name="Ovale 153"/>
          <p:cNvSpPr/>
          <p:nvPr/>
        </p:nvSpPr>
        <p:spPr>
          <a:xfrm rot="18971962">
            <a:off x="7946838" y="310915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Ovale 154"/>
          <p:cNvSpPr/>
          <p:nvPr/>
        </p:nvSpPr>
        <p:spPr>
          <a:xfrm rot="18971962">
            <a:off x="7946838" y="341216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6" name="Ovale 155"/>
          <p:cNvSpPr/>
          <p:nvPr/>
        </p:nvSpPr>
        <p:spPr>
          <a:xfrm rot="18971962">
            <a:off x="7946839" y="373483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Ovale 156"/>
          <p:cNvSpPr/>
          <p:nvPr/>
        </p:nvSpPr>
        <p:spPr>
          <a:xfrm rot="18971962">
            <a:off x="7946838" y="405510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Ovale 157"/>
          <p:cNvSpPr/>
          <p:nvPr/>
        </p:nvSpPr>
        <p:spPr>
          <a:xfrm rot="18971962">
            <a:off x="7946838" y="436673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Ovale 158"/>
          <p:cNvSpPr/>
          <p:nvPr/>
        </p:nvSpPr>
        <p:spPr>
          <a:xfrm rot="18971962">
            <a:off x="7946839" y="468077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0" name="Ovale 159"/>
          <p:cNvSpPr/>
          <p:nvPr/>
        </p:nvSpPr>
        <p:spPr>
          <a:xfrm rot="18971962">
            <a:off x="7946838" y="500104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Ovale 160"/>
          <p:cNvSpPr/>
          <p:nvPr/>
        </p:nvSpPr>
        <p:spPr>
          <a:xfrm rot="18971962">
            <a:off x="7946837" y="531267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2" name="CasellaDiTesto 161"/>
          <p:cNvSpPr txBox="1"/>
          <p:nvPr/>
        </p:nvSpPr>
        <p:spPr>
          <a:xfrm>
            <a:off x="3929058" y="1645480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9288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1.11111E-6 0.09445 " pathEditMode="relative" ptsTypes="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2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2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2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2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2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3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3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3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3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2.77778E-7 0.0838 " pathEditMode="relative" ptsTypes="AA">
                                      <p:cBhvr>
                                        <p:cTn id="3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4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4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4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4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4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1.11111E-6 0.09445 " pathEditMode="relative" ptsTypes="AA">
                                      <p:cBhvr>
                                        <p:cTn id="52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56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58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60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62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64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66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68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fixed" ptsTypes="AA">
                                      <p:cBhvr>
                                        <p:cTn id="72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fixed" ptsTypes="AA">
                                      <p:cBhvr>
                                        <p:cTn id="74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fixed" ptsTypes="AA">
                                      <p:cBhvr>
                                        <p:cTn id="78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fixed" ptsTypes="AA">
                                      <p:cBhvr>
                                        <p:cTn id="8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fixed" ptsTypes="AA">
                                      <p:cBhvr>
                                        <p:cTn id="84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fixed" ptsTypes="AA">
                                      <p:cBhvr>
                                        <p:cTn id="8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fixed" ptsTypes="AA">
                                      <p:cBhvr>
                                        <p:cTn id="90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fixed" ptsTypes="AA">
                                      <p:cBhvr>
                                        <p:cTn id="92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fixed" ptsTypes="AA">
                                      <p:cBhvr>
                                        <p:cTn id="96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fixed" ptsTypes="AA">
                                      <p:cBhvr>
                                        <p:cTn id="98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02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0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0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10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12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14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16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18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20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5E-6 0.09444 " pathEditMode="relative" ptsTypes="AA">
                                      <p:cBhvr>
                                        <p:cTn id="124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28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30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13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136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13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142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14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146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67 " pathEditMode="relative" ptsTypes="AA">
                                      <p:cBhvr>
                                        <p:cTn id="14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5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5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5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" pathEditMode="relative" ptsTypes="AA">
                                      <p:cBhvr>
                                        <p:cTn id="15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6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6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6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7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7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7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445 " pathEditMode="relative" ptsTypes="AA">
                                      <p:cBhvr>
                                        <p:cTn id="17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2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4" grpId="0" animBg="1"/>
      <p:bldP spid="144" grpId="1" animBg="1"/>
      <p:bldP spid="145" grpId="0" animBg="1"/>
      <p:bldP spid="145" grpId="1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9"/>
          <p:cNvGrpSpPr/>
          <p:nvPr/>
        </p:nvGrpSpPr>
        <p:grpSpPr>
          <a:xfrm>
            <a:off x="1000100" y="1785926"/>
            <a:ext cx="2383332" cy="4572032"/>
            <a:chOff x="1214414" y="1785926"/>
            <a:chExt cx="2383332" cy="4572032"/>
          </a:xfrm>
        </p:grpSpPr>
        <p:cxnSp>
          <p:nvCxnSpPr>
            <p:cNvPr id="47" name="Connettore 1 46"/>
            <p:cNvCxnSpPr/>
            <p:nvPr/>
          </p:nvCxnSpPr>
          <p:spPr>
            <a:xfrm rot="5400000">
              <a:off x="-678693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 rot="5400000">
              <a:off x="-20572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/>
            <p:nvPr/>
          </p:nvCxnSpPr>
          <p:spPr>
            <a:xfrm rot="5400000">
              <a:off x="29433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84"/>
            <p:cNvCxnSpPr/>
            <p:nvPr/>
          </p:nvCxnSpPr>
          <p:spPr>
            <a:xfrm rot="5400000">
              <a:off x="794404" y="4035430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/>
            <p:nvPr/>
          </p:nvCxnSpPr>
          <p:spPr>
            <a:xfrm rot="5400000">
              <a:off x="1294470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ttangolo 97"/>
            <p:cNvSpPr/>
            <p:nvPr/>
          </p:nvSpPr>
          <p:spPr>
            <a:xfrm>
              <a:off x="1240292" y="1785926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9" name="Rettangolo 98"/>
            <p:cNvSpPr/>
            <p:nvPr/>
          </p:nvSpPr>
          <p:spPr>
            <a:xfrm>
              <a:off x="1214414" y="6143644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Il calcolo con gli abachi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e 25"/>
          <p:cNvSpPr/>
          <p:nvPr/>
        </p:nvSpPr>
        <p:spPr>
          <a:xfrm rot="18971962">
            <a:off x="1124517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 rot="18971962">
            <a:off x="1115891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 rot="18971962">
            <a:off x="1115891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 rot="18971962">
            <a:off x="1115891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 rot="18971962">
            <a:off x="1115892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 rot="18971962">
            <a:off x="1115891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 rot="18971962">
            <a:off x="1115891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 rot="18971962">
            <a:off x="1115892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/>
          <p:cNvSpPr/>
          <p:nvPr/>
        </p:nvSpPr>
        <p:spPr>
          <a:xfrm rot="18971962">
            <a:off x="1115891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 rot="18971962">
            <a:off x="1115890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 rot="18971962">
            <a:off x="1597482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 rot="18971962">
            <a:off x="1588856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 rot="18971962">
            <a:off x="1588856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 rot="18971962">
            <a:off x="1588856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/>
          <p:cNvSpPr/>
          <p:nvPr/>
        </p:nvSpPr>
        <p:spPr>
          <a:xfrm rot="18971962">
            <a:off x="1588857" y="366339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 rot="18971962">
            <a:off x="1588856" y="398366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 rot="18971962">
            <a:off x="1588856" y="429529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 rot="18971962">
            <a:off x="1588857" y="460933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 rot="18971962">
            <a:off x="1588856" y="492961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/>
          <p:cNvSpPr/>
          <p:nvPr/>
        </p:nvSpPr>
        <p:spPr>
          <a:xfrm rot="18971962">
            <a:off x="1588855" y="524124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Ovale 62"/>
          <p:cNvSpPr/>
          <p:nvPr/>
        </p:nvSpPr>
        <p:spPr>
          <a:xfrm rot="18971962">
            <a:off x="2097548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 rot="18971962">
            <a:off x="2088922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 rot="18971962">
            <a:off x="2088922" y="367039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/>
          <p:cNvSpPr/>
          <p:nvPr/>
        </p:nvSpPr>
        <p:spPr>
          <a:xfrm rot="18971962">
            <a:off x="2088922" y="398445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Ovale 66"/>
          <p:cNvSpPr/>
          <p:nvPr/>
        </p:nvSpPr>
        <p:spPr>
          <a:xfrm rot="18971962">
            <a:off x="2088923" y="43071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Ovale 67"/>
          <p:cNvSpPr/>
          <p:nvPr/>
        </p:nvSpPr>
        <p:spPr>
          <a:xfrm rot="18971962">
            <a:off x="2088922" y="462740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/>
          <p:cNvSpPr/>
          <p:nvPr/>
        </p:nvSpPr>
        <p:spPr>
          <a:xfrm rot="18971962">
            <a:off x="2088922" y="493903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Ovale 69"/>
          <p:cNvSpPr/>
          <p:nvPr/>
        </p:nvSpPr>
        <p:spPr>
          <a:xfrm rot="18971962">
            <a:off x="2088923" y="525307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Ovale 70"/>
          <p:cNvSpPr/>
          <p:nvPr/>
        </p:nvSpPr>
        <p:spPr>
          <a:xfrm rot="18971962">
            <a:off x="2088922" y="557334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/>
          <p:cNvSpPr/>
          <p:nvPr/>
        </p:nvSpPr>
        <p:spPr>
          <a:xfrm rot="18971962">
            <a:off x="2088921" y="588497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Ovale 74"/>
          <p:cNvSpPr/>
          <p:nvPr/>
        </p:nvSpPr>
        <p:spPr>
          <a:xfrm rot="18971962">
            <a:off x="2597614" y="241203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/>
          <p:cNvSpPr/>
          <p:nvPr/>
        </p:nvSpPr>
        <p:spPr>
          <a:xfrm rot="18971962">
            <a:off x="2588988" y="272609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Ovale 76"/>
          <p:cNvSpPr/>
          <p:nvPr/>
        </p:nvSpPr>
        <p:spPr>
          <a:xfrm rot="18971962">
            <a:off x="2588988" y="303771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Ovale 77"/>
          <p:cNvSpPr/>
          <p:nvPr/>
        </p:nvSpPr>
        <p:spPr>
          <a:xfrm rot="18971962">
            <a:off x="2588988" y="334072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 rot="18971962">
            <a:off x="2588989" y="366339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/>
          <p:cNvSpPr/>
          <p:nvPr/>
        </p:nvSpPr>
        <p:spPr>
          <a:xfrm rot="18971962">
            <a:off x="2588988" y="397341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/>
          <p:cNvSpPr/>
          <p:nvPr/>
        </p:nvSpPr>
        <p:spPr>
          <a:xfrm rot="18971962">
            <a:off x="2588988" y="493903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Ovale 81"/>
          <p:cNvSpPr/>
          <p:nvPr/>
        </p:nvSpPr>
        <p:spPr>
          <a:xfrm rot="18971962">
            <a:off x="2588989" y="525307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Ovale 82"/>
          <p:cNvSpPr/>
          <p:nvPr/>
        </p:nvSpPr>
        <p:spPr>
          <a:xfrm rot="18971962">
            <a:off x="2588988" y="557334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Ovale 83"/>
          <p:cNvSpPr/>
          <p:nvPr/>
        </p:nvSpPr>
        <p:spPr>
          <a:xfrm rot="18971962">
            <a:off x="2588987" y="588497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 rot="18971962">
            <a:off x="3097680" y="241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Ovale 87"/>
          <p:cNvSpPr/>
          <p:nvPr/>
        </p:nvSpPr>
        <p:spPr>
          <a:xfrm rot="18971962">
            <a:off x="3089054" y="272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Ovale 88"/>
          <p:cNvSpPr/>
          <p:nvPr/>
        </p:nvSpPr>
        <p:spPr>
          <a:xfrm rot="18971962">
            <a:off x="3089054" y="303771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Ovale 89"/>
          <p:cNvSpPr/>
          <p:nvPr/>
        </p:nvSpPr>
        <p:spPr>
          <a:xfrm rot="18971962">
            <a:off x="3089054" y="334072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Ovale 90"/>
          <p:cNvSpPr/>
          <p:nvPr/>
        </p:nvSpPr>
        <p:spPr>
          <a:xfrm rot="18971962">
            <a:off x="3089055" y="42960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Ovale 91"/>
          <p:cNvSpPr/>
          <p:nvPr/>
        </p:nvSpPr>
        <p:spPr>
          <a:xfrm rot="18971962">
            <a:off x="3089054" y="461636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Ovale 92"/>
          <p:cNvSpPr/>
          <p:nvPr/>
        </p:nvSpPr>
        <p:spPr>
          <a:xfrm rot="18971962">
            <a:off x="3089054" y="492799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Ovale 93"/>
          <p:cNvSpPr/>
          <p:nvPr/>
        </p:nvSpPr>
        <p:spPr>
          <a:xfrm rot="18971962">
            <a:off x="3089055" y="524203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Ovale 94"/>
          <p:cNvSpPr/>
          <p:nvPr/>
        </p:nvSpPr>
        <p:spPr>
          <a:xfrm rot="18971962">
            <a:off x="3089054" y="557334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Ovale 95"/>
          <p:cNvSpPr/>
          <p:nvPr/>
        </p:nvSpPr>
        <p:spPr>
          <a:xfrm rot="18971962">
            <a:off x="3089053" y="588497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uppo 73"/>
          <p:cNvGrpSpPr/>
          <p:nvPr/>
        </p:nvGrpSpPr>
        <p:grpSpPr>
          <a:xfrm>
            <a:off x="3643306" y="1643050"/>
            <a:ext cx="1859818" cy="714380"/>
            <a:chOff x="6215074" y="2285992"/>
            <a:chExt cx="1859818" cy="714380"/>
          </a:xfrm>
        </p:grpSpPr>
        <p:sp>
          <p:nvSpPr>
            <p:cNvPr id="101" name="CasellaDiTesto 100"/>
            <p:cNvSpPr txBox="1"/>
            <p:nvPr/>
          </p:nvSpPr>
          <p:spPr>
            <a:xfrm>
              <a:off x="6215074" y="2285992"/>
              <a:ext cx="642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8</a:t>
              </a:r>
              <a:endParaRPr lang="it-IT" sz="4000" dirty="0"/>
            </a:p>
          </p:txBody>
        </p:sp>
        <p:sp>
          <p:nvSpPr>
            <p:cNvPr id="104" name="CasellaDiTesto 103"/>
            <p:cNvSpPr txBox="1"/>
            <p:nvPr/>
          </p:nvSpPr>
          <p:spPr>
            <a:xfrm>
              <a:off x="6463892" y="2285992"/>
              <a:ext cx="642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4</a:t>
              </a:r>
              <a:endParaRPr lang="it-IT" sz="4000" dirty="0"/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6715140" y="2285992"/>
              <a:ext cx="642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6</a:t>
              </a:r>
              <a:endParaRPr lang="it-IT" sz="4000" dirty="0"/>
            </a:p>
          </p:txBody>
        </p:sp>
        <p:sp>
          <p:nvSpPr>
            <p:cNvPr id="106" name="CasellaDiTesto 105"/>
            <p:cNvSpPr txBox="1"/>
            <p:nvPr/>
          </p:nvSpPr>
          <p:spPr>
            <a:xfrm>
              <a:off x="7035396" y="2285992"/>
              <a:ext cx="642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:</a:t>
              </a:r>
              <a:endParaRPr lang="it-IT" sz="4000" dirty="0"/>
            </a:p>
          </p:txBody>
        </p:sp>
        <p:sp>
          <p:nvSpPr>
            <p:cNvPr id="109" name="CasellaDiTesto 108"/>
            <p:cNvSpPr txBox="1"/>
            <p:nvPr/>
          </p:nvSpPr>
          <p:spPr>
            <a:xfrm>
              <a:off x="7289074" y="2292486"/>
              <a:ext cx="785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 smtClean="0"/>
                <a:t>24</a:t>
              </a:r>
              <a:endParaRPr lang="it-IT" sz="4000" dirty="0"/>
            </a:p>
          </p:txBody>
        </p:sp>
      </p:grpSp>
      <p:grpSp>
        <p:nvGrpSpPr>
          <p:cNvPr id="4" name="Gruppo 99"/>
          <p:cNvGrpSpPr/>
          <p:nvPr/>
        </p:nvGrpSpPr>
        <p:grpSpPr>
          <a:xfrm>
            <a:off x="5857884" y="1857364"/>
            <a:ext cx="2383332" cy="4572032"/>
            <a:chOff x="1214414" y="1785926"/>
            <a:chExt cx="2383332" cy="4572032"/>
          </a:xfrm>
        </p:grpSpPr>
        <p:cxnSp>
          <p:nvCxnSpPr>
            <p:cNvPr id="100" name="Connettore 1 99"/>
            <p:cNvCxnSpPr/>
            <p:nvPr/>
          </p:nvCxnSpPr>
          <p:spPr>
            <a:xfrm rot="5400000">
              <a:off x="-678693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101"/>
            <p:cNvCxnSpPr/>
            <p:nvPr/>
          </p:nvCxnSpPr>
          <p:spPr>
            <a:xfrm rot="5400000">
              <a:off x="-20572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1 102"/>
            <p:cNvCxnSpPr/>
            <p:nvPr/>
          </p:nvCxnSpPr>
          <p:spPr>
            <a:xfrm rot="5400000">
              <a:off x="294338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1 106"/>
            <p:cNvCxnSpPr/>
            <p:nvPr/>
          </p:nvCxnSpPr>
          <p:spPr>
            <a:xfrm rot="5400000">
              <a:off x="794404" y="4035430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1 107"/>
            <p:cNvCxnSpPr/>
            <p:nvPr/>
          </p:nvCxnSpPr>
          <p:spPr>
            <a:xfrm rot="5400000">
              <a:off x="1294470" y="4035429"/>
              <a:ext cx="42148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ttangolo 109"/>
            <p:cNvSpPr/>
            <p:nvPr/>
          </p:nvSpPr>
          <p:spPr>
            <a:xfrm>
              <a:off x="1240292" y="1785926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1" name="Rettangolo 110"/>
            <p:cNvSpPr/>
            <p:nvPr/>
          </p:nvSpPr>
          <p:spPr>
            <a:xfrm>
              <a:off x="1214414" y="6143644"/>
              <a:ext cx="235745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2" name="Ovale 111"/>
          <p:cNvSpPr/>
          <p:nvPr/>
        </p:nvSpPr>
        <p:spPr>
          <a:xfrm rot="18971962">
            <a:off x="5982301" y="248346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3" name="Ovale 112"/>
          <p:cNvSpPr/>
          <p:nvPr/>
        </p:nvSpPr>
        <p:spPr>
          <a:xfrm rot="18971962">
            <a:off x="5973675" y="279752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Ovale 113"/>
          <p:cNvSpPr/>
          <p:nvPr/>
        </p:nvSpPr>
        <p:spPr>
          <a:xfrm rot="18971962">
            <a:off x="5973675" y="310915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Ovale 114"/>
          <p:cNvSpPr/>
          <p:nvPr/>
        </p:nvSpPr>
        <p:spPr>
          <a:xfrm rot="18971962">
            <a:off x="5973675" y="341216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Ovale 115"/>
          <p:cNvSpPr/>
          <p:nvPr/>
        </p:nvSpPr>
        <p:spPr>
          <a:xfrm rot="18971962">
            <a:off x="5973676" y="373483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Ovale 116"/>
          <p:cNvSpPr/>
          <p:nvPr/>
        </p:nvSpPr>
        <p:spPr>
          <a:xfrm rot="18971962">
            <a:off x="5973675" y="405510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Ovale 117"/>
          <p:cNvSpPr/>
          <p:nvPr/>
        </p:nvSpPr>
        <p:spPr>
          <a:xfrm rot="18971962">
            <a:off x="5973675" y="436673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Ovale 118"/>
          <p:cNvSpPr/>
          <p:nvPr/>
        </p:nvSpPr>
        <p:spPr>
          <a:xfrm rot="18971962">
            <a:off x="5973676" y="468077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0" name="Ovale 119"/>
          <p:cNvSpPr/>
          <p:nvPr/>
        </p:nvSpPr>
        <p:spPr>
          <a:xfrm rot="18971962">
            <a:off x="5973675" y="56447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Ovale 120"/>
          <p:cNvSpPr/>
          <p:nvPr/>
        </p:nvSpPr>
        <p:spPr>
          <a:xfrm rot="18971962">
            <a:off x="5973674" y="595641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Ovale 121"/>
          <p:cNvSpPr/>
          <p:nvPr/>
        </p:nvSpPr>
        <p:spPr>
          <a:xfrm rot="18971962">
            <a:off x="6455266" y="248346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3" name="Ovale 122"/>
          <p:cNvSpPr/>
          <p:nvPr/>
        </p:nvSpPr>
        <p:spPr>
          <a:xfrm rot="18971962">
            <a:off x="6446640" y="279752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4" name="Ovale 123"/>
          <p:cNvSpPr/>
          <p:nvPr/>
        </p:nvSpPr>
        <p:spPr>
          <a:xfrm rot="18971962">
            <a:off x="6446640" y="310915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5" name="Ovale 124"/>
          <p:cNvSpPr/>
          <p:nvPr/>
        </p:nvSpPr>
        <p:spPr>
          <a:xfrm rot="18971962">
            <a:off x="6446640" y="341216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6" name="Ovale 125"/>
          <p:cNvSpPr/>
          <p:nvPr/>
        </p:nvSpPr>
        <p:spPr>
          <a:xfrm rot="18971962">
            <a:off x="6446641" y="373483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7" name="Ovale 126"/>
          <p:cNvSpPr/>
          <p:nvPr/>
        </p:nvSpPr>
        <p:spPr>
          <a:xfrm rot="18971962">
            <a:off x="6446640" y="405510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8" name="Ovale 127"/>
          <p:cNvSpPr/>
          <p:nvPr/>
        </p:nvSpPr>
        <p:spPr>
          <a:xfrm rot="18971962">
            <a:off x="6446640" y="501046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Ovale 128"/>
          <p:cNvSpPr/>
          <p:nvPr/>
        </p:nvSpPr>
        <p:spPr>
          <a:xfrm rot="18971962">
            <a:off x="6446641" y="532451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Ovale 129"/>
          <p:cNvSpPr/>
          <p:nvPr/>
        </p:nvSpPr>
        <p:spPr>
          <a:xfrm rot="18971962">
            <a:off x="6446640" y="56447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1" name="Ovale 130"/>
          <p:cNvSpPr/>
          <p:nvPr/>
        </p:nvSpPr>
        <p:spPr>
          <a:xfrm rot="18971962">
            <a:off x="6446639" y="595641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2" name="Ovale 131"/>
          <p:cNvSpPr/>
          <p:nvPr/>
        </p:nvSpPr>
        <p:spPr>
          <a:xfrm rot="18971962">
            <a:off x="6955332" y="248346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3" name="Ovale 132"/>
          <p:cNvSpPr/>
          <p:nvPr/>
        </p:nvSpPr>
        <p:spPr>
          <a:xfrm rot="18971962">
            <a:off x="6946706" y="279752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/>
          <p:cNvSpPr/>
          <p:nvPr/>
        </p:nvSpPr>
        <p:spPr>
          <a:xfrm rot="18971962">
            <a:off x="6946706" y="310915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Ovale 134"/>
          <p:cNvSpPr/>
          <p:nvPr/>
        </p:nvSpPr>
        <p:spPr>
          <a:xfrm rot="18971962">
            <a:off x="6946706" y="341216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Ovale 135"/>
          <p:cNvSpPr/>
          <p:nvPr/>
        </p:nvSpPr>
        <p:spPr>
          <a:xfrm rot="18971962">
            <a:off x="6946707" y="373483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7" name="Ovale 136"/>
          <p:cNvSpPr/>
          <p:nvPr/>
        </p:nvSpPr>
        <p:spPr>
          <a:xfrm rot="18971962">
            <a:off x="6946706" y="405510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8" name="Ovale 137"/>
          <p:cNvSpPr/>
          <p:nvPr/>
        </p:nvSpPr>
        <p:spPr>
          <a:xfrm rot="18971962">
            <a:off x="6946706" y="436673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9" name="Ovale 138"/>
          <p:cNvSpPr/>
          <p:nvPr/>
        </p:nvSpPr>
        <p:spPr>
          <a:xfrm rot="18971962">
            <a:off x="6946707" y="468077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Ovale 139"/>
          <p:cNvSpPr/>
          <p:nvPr/>
        </p:nvSpPr>
        <p:spPr>
          <a:xfrm rot="18971962">
            <a:off x="6946706" y="500104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1" name="Ovale 140"/>
          <p:cNvSpPr/>
          <p:nvPr/>
        </p:nvSpPr>
        <p:spPr>
          <a:xfrm rot="18971962">
            <a:off x="6946705" y="531267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2" name="Ovale 141"/>
          <p:cNvSpPr/>
          <p:nvPr/>
        </p:nvSpPr>
        <p:spPr>
          <a:xfrm rot="18971962">
            <a:off x="7956688" y="248346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" name="Ovale 142"/>
          <p:cNvSpPr/>
          <p:nvPr/>
        </p:nvSpPr>
        <p:spPr>
          <a:xfrm rot="18971962">
            <a:off x="7948062" y="279752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4" name="Ovale 143"/>
          <p:cNvSpPr/>
          <p:nvPr/>
        </p:nvSpPr>
        <p:spPr>
          <a:xfrm rot="18971962">
            <a:off x="7948062" y="310915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Ovale 144"/>
          <p:cNvSpPr/>
          <p:nvPr/>
        </p:nvSpPr>
        <p:spPr>
          <a:xfrm rot="18971962">
            <a:off x="7948062" y="341216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Ovale 145"/>
          <p:cNvSpPr/>
          <p:nvPr/>
        </p:nvSpPr>
        <p:spPr>
          <a:xfrm rot="18971962">
            <a:off x="7948063" y="373483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" name="Ovale 146"/>
          <p:cNvSpPr/>
          <p:nvPr/>
        </p:nvSpPr>
        <p:spPr>
          <a:xfrm rot="18971962">
            <a:off x="7948062" y="405510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Ovale 147"/>
          <p:cNvSpPr/>
          <p:nvPr/>
        </p:nvSpPr>
        <p:spPr>
          <a:xfrm rot="18971962">
            <a:off x="7948062" y="436673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" name="Ovale 148"/>
          <p:cNvSpPr/>
          <p:nvPr/>
        </p:nvSpPr>
        <p:spPr>
          <a:xfrm rot="18971962">
            <a:off x="7948063" y="468077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0" name="Ovale 149"/>
          <p:cNvSpPr/>
          <p:nvPr/>
        </p:nvSpPr>
        <p:spPr>
          <a:xfrm rot="18971962">
            <a:off x="7948062" y="500104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Ovale 150"/>
          <p:cNvSpPr/>
          <p:nvPr/>
        </p:nvSpPr>
        <p:spPr>
          <a:xfrm rot="18971962">
            <a:off x="7948061" y="531268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Ovale 151"/>
          <p:cNvSpPr/>
          <p:nvPr/>
        </p:nvSpPr>
        <p:spPr>
          <a:xfrm rot="18971962">
            <a:off x="7447996" y="248346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Ovale 152"/>
          <p:cNvSpPr/>
          <p:nvPr/>
        </p:nvSpPr>
        <p:spPr>
          <a:xfrm rot="18971962">
            <a:off x="7439370" y="279752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4" name="Ovale 153"/>
          <p:cNvSpPr/>
          <p:nvPr/>
        </p:nvSpPr>
        <p:spPr>
          <a:xfrm rot="18971962">
            <a:off x="7439370" y="310915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Ovale 154"/>
          <p:cNvSpPr/>
          <p:nvPr/>
        </p:nvSpPr>
        <p:spPr>
          <a:xfrm rot="18971962">
            <a:off x="7439370" y="341216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6" name="Ovale 155"/>
          <p:cNvSpPr/>
          <p:nvPr/>
        </p:nvSpPr>
        <p:spPr>
          <a:xfrm rot="18971962">
            <a:off x="7439371" y="373483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Ovale 156"/>
          <p:cNvSpPr/>
          <p:nvPr/>
        </p:nvSpPr>
        <p:spPr>
          <a:xfrm rot="18971962">
            <a:off x="7439370" y="405510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Ovale 157"/>
          <p:cNvSpPr/>
          <p:nvPr/>
        </p:nvSpPr>
        <p:spPr>
          <a:xfrm rot="18971962">
            <a:off x="7439370" y="436673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Ovale 158"/>
          <p:cNvSpPr/>
          <p:nvPr/>
        </p:nvSpPr>
        <p:spPr>
          <a:xfrm rot="18971962">
            <a:off x="7439371" y="4680777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0" name="Ovale 159"/>
          <p:cNvSpPr/>
          <p:nvPr/>
        </p:nvSpPr>
        <p:spPr>
          <a:xfrm rot="18971962">
            <a:off x="7439370" y="500104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Ovale 160"/>
          <p:cNvSpPr/>
          <p:nvPr/>
        </p:nvSpPr>
        <p:spPr>
          <a:xfrm rot="18971962">
            <a:off x="7439369" y="531267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6" name="Ovale 175"/>
          <p:cNvSpPr/>
          <p:nvPr/>
        </p:nvSpPr>
        <p:spPr>
          <a:xfrm rot="18971962">
            <a:off x="7447996" y="56447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7" name="Ovale 176"/>
          <p:cNvSpPr/>
          <p:nvPr/>
        </p:nvSpPr>
        <p:spPr>
          <a:xfrm rot="18971962">
            <a:off x="7447995" y="595641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8" name="Ovale 177"/>
          <p:cNvSpPr/>
          <p:nvPr/>
        </p:nvSpPr>
        <p:spPr>
          <a:xfrm rot="18971962">
            <a:off x="2581586" y="4310473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9" name="Ovale 178"/>
          <p:cNvSpPr/>
          <p:nvPr/>
        </p:nvSpPr>
        <p:spPr>
          <a:xfrm rot="18971962">
            <a:off x="2581585" y="463074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0" name="Ovale 179"/>
          <p:cNvSpPr/>
          <p:nvPr/>
        </p:nvSpPr>
        <p:spPr>
          <a:xfrm rot="18971962">
            <a:off x="2090129" y="3055781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1" name="Ovale 180"/>
          <p:cNvSpPr/>
          <p:nvPr/>
        </p:nvSpPr>
        <p:spPr>
          <a:xfrm rot="18971962">
            <a:off x="2090129" y="33477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2" name="Ovale 181"/>
          <p:cNvSpPr/>
          <p:nvPr/>
        </p:nvSpPr>
        <p:spPr>
          <a:xfrm rot="18971962">
            <a:off x="7954256" y="563374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3" name="Ovale 182"/>
          <p:cNvSpPr/>
          <p:nvPr/>
        </p:nvSpPr>
        <p:spPr>
          <a:xfrm rot="18971962">
            <a:off x="7954257" y="594778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Ovale 183"/>
          <p:cNvSpPr/>
          <p:nvPr/>
        </p:nvSpPr>
        <p:spPr>
          <a:xfrm rot="18971962">
            <a:off x="3090278" y="3667985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5" name="Ovale 184"/>
          <p:cNvSpPr/>
          <p:nvPr/>
        </p:nvSpPr>
        <p:spPr>
          <a:xfrm rot="18971962">
            <a:off x="3090279" y="3982029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2" name="CasellaDiTesto 161"/>
          <p:cNvSpPr txBox="1"/>
          <p:nvPr/>
        </p:nvSpPr>
        <p:spPr>
          <a:xfrm>
            <a:off x="4214810" y="1654106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35</a:t>
            </a:r>
            <a:endParaRPr lang="it-IT" sz="4000" dirty="0"/>
          </a:p>
        </p:txBody>
      </p:sp>
      <p:sp>
        <p:nvSpPr>
          <p:cNvPr id="163" name="CasellaDiTesto 162"/>
          <p:cNvSpPr txBox="1"/>
          <p:nvPr/>
        </p:nvSpPr>
        <p:spPr>
          <a:xfrm>
            <a:off x="3771360" y="2285992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resto 6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2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1" grpId="2" animBg="1"/>
      <p:bldP spid="81" grpId="3" animBg="1"/>
      <p:bldP spid="82" grpId="0" animBg="1"/>
      <p:bldP spid="82" grpId="1" animBg="1"/>
      <p:bldP spid="83" grpId="0" animBg="1"/>
      <p:bldP spid="83" grpId="1" animBg="1"/>
      <p:bldP spid="83" grpId="2" animBg="1"/>
      <p:bldP spid="84" grpId="0" animBg="1"/>
      <p:bldP spid="95" grpId="0" animBg="1"/>
      <p:bldP spid="95" grpId="1" animBg="1"/>
      <p:bldP spid="96" grpId="0" animBg="1"/>
      <p:bldP spid="96" grpId="1" animBg="1"/>
      <p:bldP spid="147" grpId="0" animBg="1"/>
      <p:bldP spid="148" grpId="0" animBg="1"/>
      <p:bldP spid="149" grpId="0" animBg="1"/>
      <p:bldP spid="149" grpId="1" animBg="1"/>
      <p:bldP spid="159" grpId="0" animBg="1"/>
      <p:bldP spid="160" grpId="0" animBg="1"/>
      <p:bldP spid="161" grpId="0" animBg="1"/>
      <p:bldP spid="161" grpId="1" animBg="1"/>
      <p:bldP spid="176" grpId="0" animBg="1"/>
      <p:bldP spid="177" grpId="0" animBg="1"/>
      <p:bldP spid="178" grpId="0" animBg="1"/>
      <p:bldP spid="179" grpId="0" animBg="1"/>
      <p:bldP spid="179" grpId="1" animBg="1"/>
      <p:bldP spid="179" grpId="2" animBg="1"/>
      <p:bldP spid="180" grpId="0" animBg="1"/>
      <p:bldP spid="181" grpId="0" animBg="1"/>
      <p:bldP spid="182" grpId="0" animBg="1"/>
      <p:bldP spid="183" grpId="0" animBg="1"/>
      <p:bldP spid="184" grpId="0" animBg="1"/>
      <p:bldP spid="184" grpId="1" animBg="1"/>
      <p:bldP spid="185" grpId="0" animBg="1"/>
      <p:bldP spid="185" grpId="1" animBg="1"/>
      <p:bldP spid="162" grpId="0"/>
      <p:bldP spid="1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1638" y="1709738"/>
            <a:ext cx="580072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e 5"/>
          <p:cNvSpPr/>
          <p:nvPr/>
        </p:nvSpPr>
        <p:spPr>
          <a:xfrm>
            <a:off x="1928794" y="421481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643306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3071802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2786050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3357554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1928794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2214546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2500298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2214546" y="421481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1928794" y="328612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2428860" y="350043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3" grpId="0" animBg="1"/>
      <p:bldP spid="13" grpId="1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RomanAba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500306"/>
            <a:ext cx="3810000" cy="25431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1. Il calcolo con gli abachi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857364"/>
            <a:ext cx="6953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1857364"/>
            <a:ext cx="6286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1857364"/>
            <a:ext cx="7810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1901908"/>
            <a:ext cx="7143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68" y="1857364"/>
            <a:ext cx="7715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73668" y="1884258"/>
            <a:ext cx="7048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0924" y="1857364"/>
            <a:ext cx="6667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43636" y="1857364"/>
            <a:ext cx="7143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18542" y="1843917"/>
            <a:ext cx="7239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89245" y="1901908"/>
            <a:ext cx="7143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CasellaDiTesto 27"/>
          <p:cNvSpPr txBox="1"/>
          <p:nvPr/>
        </p:nvSpPr>
        <p:spPr>
          <a:xfrm>
            <a:off x="428596" y="592933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285852" y="592933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2</a:t>
            </a:r>
            <a:endParaRPr lang="it-IT" sz="4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2071670" y="592933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3</a:t>
            </a:r>
            <a:endParaRPr lang="it-IT" sz="40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2857488" y="592933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4</a:t>
            </a:r>
            <a:endParaRPr lang="it-IT" sz="4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3714744" y="592933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5</a:t>
            </a:r>
            <a:endParaRPr lang="it-IT" sz="40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572000" y="592933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6</a:t>
            </a:r>
            <a:endParaRPr lang="it-IT" sz="4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5429256" y="592933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7</a:t>
            </a:r>
            <a:endParaRPr lang="it-IT" sz="4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6286512" y="592933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8</a:t>
            </a:r>
            <a:endParaRPr lang="it-IT" sz="4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7112671" y="592933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9</a:t>
            </a:r>
            <a:endParaRPr lang="it-IT" sz="40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8001024" y="592933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0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000232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Berlin Sans FB" pitchFamily="34" charset="0"/>
              </a:rPr>
              <a:t>2. Le cifre indo-arabe</a:t>
            </a:r>
            <a:endParaRPr lang="it-IT" sz="4000" dirty="0">
              <a:latin typeface="Berlin Sans FB" pitchFamily="34" charset="0"/>
            </a:endParaRPr>
          </a:p>
        </p:txBody>
      </p:sp>
      <p:pic>
        <p:nvPicPr>
          <p:cNvPr id="6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929066"/>
            <a:ext cx="4657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Gruppo 18"/>
          <p:cNvGrpSpPr/>
          <p:nvPr/>
        </p:nvGrpSpPr>
        <p:grpSpPr>
          <a:xfrm>
            <a:off x="1214414" y="2357430"/>
            <a:ext cx="4552980" cy="719138"/>
            <a:chOff x="2285984" y="3357562"/>
            <a:chExt cx="4552980" cy="719138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85984" y="3357562"/>
              <a:ext cx="304800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71736" y="3429000"/>
              <a:ext cx="40005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0364" y="3357562"/>
              <a:ext cx="40005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500430" y="3357562"/>
              <a:ext cx="361950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000496" y="3357562"/>
              <a:ext cx="409575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500562" y="3429000"/>
              <a:ext cx="342900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000628" y="3500438"/>
              <a:ext cx="37147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500694" y="3429000"/>
              <a:ext cx="371475" cy="60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000760" y="3429000"/>
              <a:ext cx="37147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572264" y="3571876"/>
              <a:ext cx="2667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85852" y="3286124"/>
            <a:ext cx="4429124" cy="44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CasellaDiTesto 20"/>
          <p:cNvSpPr txBox="1"/>
          <p:nvPr/>
        </p:nvSpPr>
        <p:spPr>
          <a:xfrm>
            <a:off x="1142976" y="4714884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1 2 3 4 5 6 7 8 9 0 </a:t>
            </a:r>
            <a:endParaRPr lang="it-IT" sz="4800" dirty="0"/>
          </a:p>
        </p:txBody>
      </p:sp>
      <p:pic>
        <p:nvPicPr>
          <p:cNvPr id="20" name="Picture 2" descr="http://images.fineartamerica.com/images-medium-large/1-leonardo-fibonacci-granger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23074" y="3500438"/>
            <a:ext cx="2620926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341</Words>
  <Application>Microsoft Office PowerPoint</Application>
  <PresentationFormat>Presentazione su schermo (4:3)</PresentationFormat>
  <Paragraphs>181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Progetto Lauree Scientifiche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Lauree Scientifiche</dc:title>
  <dc:creator>User</dc:creator>
  <cp:lastModifiedBy>User</cp:lastModifiedBy>
  <cp:revision>76</cp:revision>
  <dcterms:created xsi:type="dcterms:W3CDTF">2015-10-01T07:53:52Z</dcterms:created>
  <dcterms:modified xsi:type="dcterms:W3CDTF">2015-10-14T08:39:07Z</dcterms:modified>
</cp:coreProperties>
</file>